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3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81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6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8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92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06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8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7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6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4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9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50FF-DD6E-4F0C-BDC2-9D55200C424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D04CA-4AB2-43FA-AA05-4D37ACAF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24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/>
          <a:lstStyle/>
          <a:p>
            <a:r>
              <a:rPr lang="en-GB" u="sng" dirty="0" err="1" smtClean="0"/>
              <a:t>aller</a:t>
            </a:r>
            <a:r>
              <a:rPr lang="en-GB" u="sng" dirty="0" smtClean="0"/>
              <a:t> – </a:t>
            </a:r>
            <a:r>
              <a:rPr lang="en-GB" u="sng" dirty="0" err="1"/>
              <a:t>T</a:t>
            </a:r>
            <a:r>
              <a:rPr lang="en-GB" u="sng" dirty="0" err="1" smtClean="0"/>
              <a:t>u</a:t>
            </a:r>
            <a:r>
              <a:rPr lang="en-GB" u="sng" dirty="0" smtClean="0"/>
              <a:t> vas </a:t>
            </a:r>
            <a:r>
              <a:rPr lang="en-GB" u="sng" dirty="0" err="1" smtClean="0"/>
              <a:t>où</a:t>
            </a:r>
            <a:r>
              <a:rPr lang="en-GB" u="sng" dirty="0" smtClean="0"/>
              <a:t>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914934" cy="1586315"/>
          </a:xfrm>
          <a:solidFill>
            <a:srgbClr val="CCE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dirty="0" smtClean="0"/>
              <a:t>I go</a:t>
            </a:r>
          </a:p>
          <a:p>
            <a:r>
              <a:rPr lang="en-GB" dirty="0" smtClean="0"/>
              <a:t>I went</a:t>
            </a:r>
          </a:p>
          <a:p>
            <a:r>
              <a:rPr lang="en-GB" dirty="0" smtClean="0"/>
              <a:t>I am going to </a:t>
            </a:r>
            <a:r>
              <a:rPr lang="en-GB" dirty="0" smtClean="0"/>
              <a:t>go</a:t>
            </a:r>
          </a:p>
          <a:p>
            <a:r>
              <a:rPr lang="en-GB" dirty="0" smtClean="0"/>
              <a:t>I would like to go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3695369"/>
            <a:ext cx="10515600" cy="153172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Normalement</a:t>
            </a:r>
            <a:r>
              <a:rPr lang="en-GB" dirty="0" smtClean="0"/>
              <a:t>, je </a:t>
            </a:r>
            <a:r>
              <a:rPr lang="en-GB" dirty="0" err="1" smtClean="0"/>
              <a:t>vais</a:t>
            </a:r>
            <a:r>
              <a:rPr lang="en-GB" dirty="0" smtClean="0"/>
              <a:t> au </a:t>
            </a:r>
            <a:r>
              <a:rPr lang="en-GB" dirty="0" err="1" smtClean="0"/>
              <a:t>cinéma</a:t>
            </a:r>
            <a:r>
              <a:rPr lang="en-GB" dirty="0" smtClean="0"/>
              <a:t> </a:t>
            </a:r>
            <a:r>
              <a:rPr lang="en-GB" u="sng" dirty="0" err="1" smtClean="0"/>
              <a:t>où</a:t>
            </a:r>
            <a:r>
              <a:rPr lang="en-GB" dirty="0" smtClean="0"/>
              <a:t> </a:t>
            </a:r>
            <a:r>
              <a:rPr lang="en-GB" b="1" dirty="0" smtClean="0"/>
              <a:t>je </a:t>
            </a:r>
            <a:r>
              <a:rPr lang="en-GB" b="1" dirty="0" err="1" smtClean="0"/>
              <a:t>peux</a:t>
            </a:r>
            <a:r>
              <a:rPr lang="en-GB" b="1" dirty="0" smtClean="0"/>
              <a:t> </a:t>
            </a:r>
            <a:r>
              <a:rPr lang="en-GB" dirty="0" err="1" smtClean="0"/>
              <a:t>regard</a:t>
            </a:r>
            <a:r>
              <a:rPr lang="en-GB" u="sng" dirty="0" err="1" smtClean="0"/>
              <a:t>er</a:t>
            </a:r>
            <a:r>
              <a:rPr lang="en-GB" dirty="0" smtClean="0"/>
              <a:t> un film.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Hier</a:t>
            </a:r>
            <a:r>
              <a:rPr lang="en-GB" dirty="0" smtClean="0"/>
              <a:t>, je ….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Demain</a:t>
            </a:r>
            <a:r>
              <a:rPr lang="en-GB" dirty="0" smtClean="0"/>
              <a:t>, je 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06104" y="1825625"/>
            <a:ext cx="2914934" cy="1586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je </a:t>
            </a:r>
            <a:r>
              <a:rPr lang="en-GB" dirty="0" err="1" smtClean="0"/>
              <a:t>vais</a:t>
            </a:r>
            <a:endParaRPr lang="en-GB" dirty="0" smtClean="0"/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allé</a:t>
            </a:r>
            <a:r>
              <a:rPr lang="en-GB" dirty="0" smtClean="0"/>
              <a:t>(e)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vais</a:t>
            </a:r>
            <a:r>
              <a:rPr lang="en-GB" dirty="0" smtClean="0"/>
              <a:t> </a:t>
            </a:r>
            <a:r>
              <a:rPr lang="en-GB" dirty="0" err="1" smtClean="0"/>
              <a:t>aller</a:t>
            </a:r>
            <a:endParaRPr lang="en-GB" dirty="0" smtClean="0"/>
          </a:p>
          <a:p>
            <a:r>
              <a:rPr lang="en-GB" dirty="0" smtClean="0"/>
              <a:t>je </a:t>
            </a:r>
            <a:r>
              <a:rPr lang="en-GB" dirty="0" err="1" smtClean="0"/>
              <a:t>voudrais</a:t>
            </a:r>
            <a:r>
              <a:rPr lang="en-GB" dirty="0" smtClean="0"/>
              <a:t> </a:t>
            </a:r>
            <a:r>
              <a:rPr lang="en-GB" dirty="0" err="1" smtClean="0"/>
              <a:t>aller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99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446" y="571589"/>
            <a:ext cx="10515600" cy="5842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i="1" dirty="0"/>
              <a:t>Vous écrivez sur votre maison. </a:t>
            </a:r>
            <a:endParaRPr lang="fr-FR" b="1" i="1" dirty="0" smtClean="0"/>
          </a:p>
          <a:p>
            <a:pPr marL="0" indent="0">
              <a:buNone/>
            </a:pPr>
            <a:r>
              <a:rPr lang="fr-FR" b="1" i="1" dirty="0" smtClean="0"/>
              <a:t>Décrivez</a:t>
            </a:r>
            <a:r>
              <a:rPr lang="fr-FR" b="1" i="1" dirty="0"/>
              <a:t> </a:t>
            </a:r>
            <a:r>
              <a:rPr lang="fr-FR" b="1" i="1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fr-FR" dirty="0"/>
              <a:t>où votre maison est située</a:t>
            </a:r>
            <a:endParaRPr lang="en-GB" dirty="0"/>
          </a:p>
          <a:p>
            <a:pPr lvl="0"/>
            <a:r>
              <a:rPr lang="fr-FR" dirty="0"/>
              <a:t>les avantages et inconvénients de votre maison</a:t>
            </a:r>
            <a:endParaRPr lang="en-GB" dirty="0"/>
          </a:p>
          <a:p>
            <a:pPr lvl="0"/>
            <a:r>
              <a:rPr lang="fr-FR" dirty="0"/>
              <a:t>ce que vous avez fait </a:t>
            </a:r>
            <a:r>
              <a:rPr lang="fr-FR" dirty="0" smtClean="0"/>
              <a:t>récemment </a:t>
            </a:r>
            <a:r>
              <a:rPr lang="fr-FR" dirty="0"/>
              <a:t>dans votre quartier</a:t>
            </a:r>
            <a:endParaRPr lang="en-GB" dirty="0"/>
          </a:p>
          <a:p>
            <a:pPr lvl="0"/>
            <a:r>
              <a:rPr lang="fr-FR" dirty="0"/>
              <a:t>votre ville jumelée </a:t>
            </a:r>
            <a:r>
              <a:rPr lang="fr-FR" dirty="0" smtClean="0"/>
              <a:t>idéale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 smtClean="0"/>
          </a:p>
          <a:p>
            <a:pPr marL="0" lvl="0" indent="0">
              <a:buNone/>
            </a:pPr>
            <a:r>
              <a:rPr lang="fr-FR" i="1" dirty="0" smtClean="0"/>
              <a:t>Écrivez environ 90 mots en français. Répondez à chaque aspect de la question. (10 content, 6 </a:t>
            </a:r>
            <a:r>
              <a:rPr lang="fr-FR" i="1" dirty="0" err="1" smtClean="0"/>
              <a:t>accuracy</a:t>
            </a:r>
            <a:r>
              <a:rPr lang="fr-FR" i="1" dirty="0" smtClean="0"/>
              <a:t>)</a:t>
            </a:r>
            <a:endParaRPr lang="en-GB" i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4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433"/>
            <a:ext cx="10515600" cy="5767530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où votre maison est située</a:t>
            </a:r>
            <a:endParaRPr lang="en-GB" dirty="0"/>
          </a:p>
          <a:p>
            <a:pPr lvl="0"/>
            <a:r>
              <a:rPr lang="fr-FR" dirty="0"/>
              <a:t>les avantages et inconvénients de votre maison</a:t>
            </a:r>
            <a:endParaRPr lang="en-GB" dirty="0"/>
          </a:p>
          <a:p>
            <a:pPr lvl="0"/>
            <a:r>
              <a:rPr lang="fr-FR" dirty="0"/>
              <a:t>ce que vous avez fait récemment dans votre quartier</a:t>
            </a:r>
            <a:endParaRPr lang="en-GB" dirty="0"/>
          </a:p>
          <a:p>
            <a:pPr lvl="0"/>
            <a:r>
              <a:rPr lang="fr-FR" dirty="0"/>
              <a:t>votre ville jumelée idéale</a:t>
            </a:r>
          </a:p>
          <a:p>
            <a:pPr marL="0" indent="0">
              <a:buNone/>
            </a:pPr>
            <a:r>
              <a:rPr lang="en-GB" i="1" dirty="0" smtClean="0"/>
              <a:t>Je vis à Kings Heath, </a:t>
            </a:r>
            <a:r>
              <a:rPr lang="en-GB" i="1" dirty="0" err="1" smtClean="0"/>
              <a:t>ce</a:t>
            </a:r>
            <a:r>
              <a:rPr lang="en-GB" i="1" dirty="0" smtClean="0"/>
              <a:t> </a:t>
            </a:r>
            <a:r>
              <a:rPr lang="en-GB" i="1" dirty="0" err="1" smtClean="0"/>
              <a:t>n’est</a:t>
            </a:r>
            <a:r>
              <a:rPr lang="en-GB" i="1" dirty="0" smtClean="0"/>
              <a:t> pas trop loin du centre </a:t>
            </a:r>
            <a:r>
              <a:rPr lang="en-GB" i="1" dirty="0" err="1" smtClean="0"/>
              <a:t>ville</a:t>
            </a:r>
            <a:r>
              <a:rPr lang="en-GB" i="1" dirty="0" smtClean="0"/>
              <a:t> de Birmingham. A mon </a:t>
            </a:r>
            <a:r>
              <a:rPr lang="en-GB" i="1" dirty="0" err="1" smtClean="0"/>
              <a:t>avis</a:t>
            </a:r>
            <a:r>
              <a:rPr lang="en-GB" i="1" dirty="0" smtClean="0"/>
              <a:t>, je </a:t>
            </a:r>
            <a:r>
              <a:rPr lang="en-GB" i="1" dirty="0" err="1" smtClean="0"/>
              <a:t>crois</a:t>
            </a:r>
            <a:r>
              <a:rPr lang="en-GB" i="1" dirty="0" smtClean="0"/>
              <a:t> que </a:t>
            </a:r>
            <a:r>
              <a:rPr lang="en-GB" i="1" dirty="0" err="1" smtClean="0"/>
              <a:t>c’est</a:t>
            </a:r>
            <a:r>
              <a:rPr lang="en-GB" i="1" dirty="0" smtClean="0"/>
              <a:t> </a:t>
            </a:r>
            <a:r>
              <a:rPr lang="en-GB" i="1" dirty="0" err="1" smtClean="0"/>
              <a:t>bruyant</a:t>
            </a:r>
            <a:r>
              <a:rPr lang="en-GB" i="1" dirty="0" smtClean="0"/>
              <a:t> </a:t>
            </a:r>
            <a:r>
              <a:rPr lang="en-GB" i="1" dirty="0" err="1" smtClean="0"/>
              <a:t>quelquefois</a:t>
            </a:r>
            <a:r>
              <a:rPr lang="en-GB" i="1" dirty="0" smtClean="0"/>
              <a:t>, par </a:t>
            </a:r>
            <a:r>
              <a:rPr lang="en-GB" i="1" dirty="0" err="1" smtClean="0"/>
              <a:t>contre</a:t>
            </a:r>
            <a:r>
              <a:rPr lang="en-GB" i="1" dirty="0" smtClean="0"/>
              <a:t> </a:t>
            </a:r>
            <a:r>
              <a:rPr lang="en-GB" i="1" dirty="0" err="1" smtClean="0"/>
              <a:t>il</a:t>
            </a:r>
            <a:r>
              <a:rPr lang="en-GB" i="1" dirty="0" smtClean="0"/>
              <a:t> y a un beau </a:t>
            </a:r>
            <a:r>
              <a:rPr lang="en-GB" i="1" dirty="0" err="1" smtClean="0"/>
              <a:t>parc</a:t>
            </a:r>
            <a:r>
              <a:rPr lang="en-GB" i="1" dirty="0" smtClean="0"/>
              <a:t>. </a:t>
            </a:r>
          </a:p>
          <a:p>
            <a:pPr marL="0" indent="0">
              <a:buNone/>
            </a:pPr>
            <a:r>
              <a:rPr lang="en-GB" i="1" dirty="0" err="1" smtClean="0"/>
              <a:t>Dans</a:t>
            </a:r>
            <a:r>
              <a:rPr lang="en-GB" i="1" dirty="0" smtClean="0"/>
              <a:t> ma </a:t>
            </a:r>
            <a:r>
              <a:rPr lang="en-GB" i="1" dirty="0" err="1" smtClean="0"/>
              <a:t>maison</a:t>
            </a:r>
            <a:r>
              <a:rPr lang="en-GB" i="1" dirty="0" smtClean="0"/>
              <a:t>, nous </a:t>
            </a:r>
            <a:r>
              <a:rPr lang="en-GB" i="1" dirty="0" err="1" smtClean="0"/>
              <a:t>avons</a:t>
            </a:r>
            <a:r>
              <a:rPr lang="en-GB" i="1" dirty="0" smtClean="0"/>
              <a:t> </a:t>
            </a:r>
            <a:r>
              <a:rPr lang="en-GB" i="1" dirty="0" err="1" smtClean="0"/>
              <a:t>deux</a:t>
            </a:r>
            <a:r>
              <a:rPr lang="en-GB" i="1" dirty="0" smtClean="0"/>
              <a:t> </a:t>
            </a:r>
            <a:r>
              <a:rPr lang="en-GB" i="1" dirty="0" err="1" smtClean="0"/>
              <a:t>chambres</a:t>
            </a:r>
            <a:r>
              <a:rPr lang="en-GB" i="1" dirty="0" smtClean="0"/>
              <a:t> de </a:t>
            </a:r>
            <a:r>
              <a:rPr lang="en-GB" i="1" dirty="0" err="1" smtClean="0"/>
              <a:t>taille</a:t>
            </a:r>
            <a:r>
              <a:rPr lang="en-GB" i="1" dirty="0" smtClean="0"/>
              <a:t> </a:t>
            </a:r>
            <a:r>
              <a:rPr lang="en-GB" i="1" dirty="0" err="1" smtClean="0"/>
              <a:t>moyenne</a:t>
            </a:r>
            <a:r>
              <a:rPr lang="en-GB" i="1" dirty="0" smtClean="0"/>
              <a:t>. </a:t>
            </a:r>
            <a:r>
              <a:rPr lang="en-GB" i="1" dirty="0" err="1" smtClean="0"/>
              <a:t>Elles</a:t>
            </a:r>
            <a:r>
              <a:rPr lang="en-GB" i="1" dirty="0" smtClean="0"/>
              <a:t> </a:t>
            </a:r>
            <a:r>
              <a:rPr lang="en-GB" i="1" dirty="0" err="1" smtClean="0"/>
              <a:t>sont</a:t>
            </a:r>
            <a:r>
              <a:rPr lang="en-GB" i="1" dirty="0" smtClean="0"/>
              <a:t> </a:t>
            </a:r>
            <a:r>
              <a:rPr lang="en-GB" i="1" dirty="0" err="1" smtClean="0"/>
              <a:t>douillettes</a:t>
            </a:r>
            <a:r>
              <a:rPr lang="en-GB" i="1" dirty="0"/>
              <a:t> </a:t>
            </a:r>
            <a:r>
              <a:rPr lang="en-GB" i="1" dirty="0" err="1" smtClean="0"/>
              <a:t>cependant</a:t>
            </a:r>
            <a:r>
              <a:rPr lang="en-GB" i="1" dirty="0" smtClean="0"/>
              <a:t> je </a:t>
            </a:r>
            <a:r>
              <a:rPr lang="en-GB" i="1" dirty="0" err="1" smtClean="0"/>
              <a:t>n’ai</a:t>
            </a:r>
            <a:r>
              <a:rPr lang="en-GB" i="1" dirty="0" smtClean="0"/>
              <a:t> </a:t>
            </a:r>
            <a:r>
              <a:rPr lang="en-GB" i="1" dirty="0" err="1" smtClean="0"/>
              <a:t>qu’un</a:t>
            </a:r>
            <a:r>
              <a:rPr lang="en-GB" i="1" dirty="0" smtClean="0"/>
              <a:t> petit salon. Je </a:t>
            </a:r>
            <a:r>
              <a:rPr lang="en-GB" i="1" dirty="0" err="1" smtClean="0"/>
              <a:t>déteste</a:t>
            </a:r>
            <a:r>
              <a:rPr lang="en-GB" i="1" dirty="0" smtClean="0"/>
              <a:t> </a:t>
            </a:r>
            <a:r>
              <a:rPr lang="en-GB" i="1" dirty="0" err="1" smtClean="0"/>
              <a:t>ça</a:t>
            </a:r>
            <a:r>
              <a:rPr lang="en-GB" i="1" dirty="0" smtClean="0"/>
              <a:t>. </a:t>
            </a:r>
          </a:p>
          <a:p>
            <a:pPr marL="0" indent="0">
              <a:buNone/>
            </a:pPr>
            <a:r>
              <a:rPr lang="en-GB" i="1" dirty="0" err="1" smtClean="0"/>
              <a:t>Récemment</a:t>
            </a:r>
            <a:r>
              <a:rPr lang="en-GB" i="1" dirty="0" smtClean="0"/>
              <a:t>, je </a:t>
            </a:r>
            <a:r>
              <a:rPr lang="en-GB" i="1" dirty="0" err="1" smtClean="0"/>
              <a:t>suis</a:t>
            </a:r>
            <a:r>
              <a:rPr lang="en-GB" i="1" dirty="0" smtClean="0"/>
              <a:t> </a:t>
            </a:r>
            <a:r>
              <a:rPr lang="en-GB" i="1" dirty="0" err="1" smtClean="0"/>
              <a:t>allé</a:t>
            </a:r>
            <a:r>
              <a:rPr lang="en-GB" i="1" dirty="0" smtClean="0"/>
              <a:t>(e) au centre commercial pour faire les </a:t>
            </a:r>
            <a:r>
              <a:rPr lang="en-GB" i="1" dirty="0" err="1" smtClean="0"/>
              <a:t>magasins</a:t>
            </a:r>
            <a:r>
              <a:rPr lang="en-GB" i="1" dirty="0" smtClean="0"/>
              <a:t> et manger au restaurant. </a:t>
            </a:r>
            <a:r>
              <a:rPr lang="en-GB" i="1" dirty="0" err="1" smtClean="0"/>
              <a:t>J’ai</a:t>
            </a:r>
            <a:r>
              <a:rPr lang="en-GB" i="1" dirty="0" smtClean="0"/>
              <a:t> </a:t>
            </a:r>
            <a:r>
              <a:rPr lang="en-GB" i="1" dirty="0" err="1" smtClean="0"/>
              <a:t>mangé</a:t>
            </a:r>
            <a:r>
              <a:rPr lang="en-GB" i="1" dirty="0" smtClean="0"/>
              <a:t> du </a:t>
            </a:r>
            <a:r>
              <a:rPr lang="en-GB" i="1" dirty="0" err="1" smtClean="0"/>
              <a:t>poulet</a:t>
            </a:r>
            <a:r>
              <a:rPr lang="en-GB" i="1" dirty="0" smtClean="0"/>
              <a:t> et de la </a:t>
            </a:r>
            <a:r>
              <a:rPr lang="en-GB" i="1" dirty="0" err="1" smtClean="0"/>
              <a:t>salade</a:t>
            </a:r>
            <a:r>
              <a:rPr lang="en-GB" i="1" dirty="0" smtClean="0"/>
              <a:t>. </a:t>
            </a:r>
            <a:r>
              <a:rPr lang="en-GB" i="1" dirty="0" err="1"/>
              <a:t>C</a:t>
            </a:r>
            <a:r>
              <a:rPr lang="en-GB" i="1" dirty="0" err="1" smtClean="0"/>
              <a:t>’était</a:t>
            </a:r>
            <a:r>
              <a:rPr lang="en-GB" i="1" dirty="0" smtClean="0"/>
              <a:t> </a:t>
            </a:r>
            <a:r>
              <a:rPr lang="en-GB" i="1" dirty="0" err="1" smtClean="0"/>
              <a:t>délicieux</a:t>
            </a:r>
            <a:r>
              <a:rPr lang="en-GB" i="1" dirty="0" smtClean="0"/>
              <a:t>.</a:t>
            </a:r>
          </a:p>
          <a:p>
            <a:pPr marL="0" indent="0">
              <a:buNone/>
            </a:pPr>
            <a:r>
              <a:rPr lang="en-GB" i="1" dirty="0" smtClean="0"/>
              <a:t>Je </a:t>
            </a:r>
            <a:r>
              <a:rPr lang="en-GB" i="1" dirty="0" err="1" smtClean="0"/>
              <a:t>voudrais</a:t>
            </a:r>
            <a:r>
              <a:rPr lang="en-GB" i="1" dirty="0" smtClean="0"/>
              <a:t> vivre </a:t>
            </a:r>
            <a:r>
              <a:rPr lang="en-GB" i="1" dirty="0" err="1" smtClean="0"/>
              <a:t>dans</a:t>
            </a:r>
            <a:r>
              <a:rPr lang="en-GB" i="1" dirty="0" smtClean="0"/>
              <a:t> </a:t>
            </a:r>
            <a:r>
              <a:rPr lang="en-GB" i="1" dirty="0" err="1" smtClean="0"/>
              <a:t>une</a:t>
            </a:r>
            <a:r>
              <a:rPr lang="en-GB" i="1" dirty="0" smtClean="0"/>
              <a:t> </a:t>
            </a:r>
            <a:r>
              <a:rPr lang="en-GB" i="1" dirty="0" err="1" smtClean="0"/>
              <a:t>ville</a:t>
            </a:r>
            <a:r>
              <a:rPr lang="en-GB" i="1" dirty="0" smtClean="0"/>
              <a:t> </a:t>
            </a:r>
            <a:r>
              <a:rPr lang="en-GB" i="1" dirty="0" err="1" smtClean="0"/>
              <a:t>moderne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549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34" y="626394"/>
            <a:ext cx="7477637" cy="20205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4189" y="2759242"/>
            <a:ext cx="8710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dirty="0" smtClean="0"/>
              <a:t>J’adore le centre sportif dans ma ville.</a:t>
            </a:r>
          </a:p>
          <a:p>
            <a:pPr marL="514350" indent="-514350">
              <a:buAutoNum type="arabicPeriod"/>
            </a:pPr>
            <a:r>
              <a:rPr lang="fr-FR" sz="2800" dirty="0" smtClean="0"/>
              <a:t>Cette ville est située dans le sud-ouest de la France, au bord du lac.  </a:t>
            </a:r>
          </a:p>
          <a:p>
            <a:pPr marL="514350" indent="-514350">
              <a:buAutoNum type="arabicPeriod"/>
            </a:pPr>
            <a:r>
              <a:rPr lang="fr-FR" sz="2800" dirty="0" smtClean="0"/>
              <a:t>J’habite dans un quartier qui est assez tranquille, mais quelquefois ça peut </a:t>
            </a:r>
            <a:r>
              <a:rPr lang="fr-FR" sz="2800" dirty="0"/>
              <a:t>ê</a:t>
            </a:r>
            <a:r>
              <a:rPr lang="fr-FR" sz="2800" dirty="0" smtClean="0"/>
              <a:t>tre bruyant.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210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ord sud est oue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6" t="9501" r="12527" b="12975"/>
          <a:stretch/>
        </p:blipFill>
        <p:spPr bwMode="auto">
          <a:xfrm>
            <a:off x="3619500" y="755431"/>
            <a:ext cx="4533899" cy="465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0" y="1295400"/>
            <a:ext cx="21145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le Nord </a:t>
            </a:r>
          </a:p>
          <a:p>
            <a:r>
              <a:rPr lang="fr-FR" sz="4000" dirty="0" smtClean="0"/>
              <a:t>le Sud</a:t>
            </a:r>
          </a:p>
          <a:p>
            <a:r>
              <a:rPr lang="fr-FR" sz="4000" dirty="0" smtClean="0"/>
              <a:t>l’Est</a:t>
            </a:r>
          </a:p>
          <a:p>
            <a:r>
              <a:rPr lang="fr-FR" sz="4000" dirty="0" smtClean="0"/>
              <a:t>l’Ouest</a:t>
            </a:r>
          </a:p>
          <a:p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5559244" y="570765"/>
            <a:ext cx="87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 Nord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619388" y="5221920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 Sud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922887" y="2896342"/>
            <a:ext cx="571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l’Est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019816" y="2880449"/>
            <a:ext cx="842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l’Ouest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152099" y="1271889"/>
            <a:ext cx="1222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 Nord-Est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641904" y="1263942"/>
            <a:ext cx="1499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 Nord-Ouest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387645" y="4336129"/>
            <a:ext cx="1102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 Sud-Est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747093" y="4465499"/>
            <a:ext cx="137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 Sud-Ouest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93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185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5.2G Là où </a:t>
            </a:r>
            <a:r>
              <a:rPr lang="fr-FR" b="1" dirty="0" smtClean="0"/>
              <a:t>j’habite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8436" y="1337485"/>
            <a:ext cx="5171364" cy="4844952"/>
          </a:xfrm>
        </p:spPr>
        <p:txBody>
          <a:bodyPr>
            <a:normAutofit/>
          </a:bodyPr>
          <a:lstStyle/>
          <a:p>
            <a:r>
              <a:rPr lang="fr-FR" sz="2000" i="1" dirty="0" smtClean="0"/>
              <a:t>animé(e)</a:t>
            </a:r>
            <a:r>
              <a:rPr lang="fr-FR" sz="2000" dirty="0" smtClean="0"/>
              <a:t> 		</a:t>
            </a:r>
            <a:r>
              <a:rPr lang="fr-FR" sz="2000" dirty="0" err="1" smtClean="0"/>
              <a:t>lively</a:t>
            </a:r>
            <a:endParaRPr lang="en-GB" sz="2000" dirty="0" smtClean="0"/>
          </a:p>
          <a:p>
            <a:r>
              <a:rPr lang="fr-FR" sz="2000" i="1" dirty="0" smtClean="0"/>
              <a:t>beau </a:t>
            </a:r>
            <a:r>
              <a:rPr lang="fr-FR" sz="2000" i="1" dirty="0"/>
              <a:t>/ belle</a:t>
            </a:r>
            <a:r>
              <a:rPr lang="fr-FR" sz="2000" dirty="0"/>
              <a:t> 		</a:t>
            </a:r>
            <a:r>
              <a:rPr lang="fr-FR" sz="2000" dirty="0" err="1" smtClean="0"/>
              <a:t>beautiful</a:t>
            </a:r>
            <a:endParaRPr lang="en-GB" sz="2000" dirty="0"/>
          </a:p>
          <a:p>
            <a:r>
              <a:rPr lang="fr-FR" sz="2000" i="1" dirty="0"/>
              <a:t>au bord de la mer</a:t>
            </a:r>
            <a:r>
              <a:rPr lang="fr-FR" sz="2000" dirty="0"/>
              <a:t> 	</a:t>
            </a:r>
            <a:r>
              <a:rPr lang="fr-FR" sz="2000" dirty="0" smtClean="0"/>
              <a:t>by </a:t>
            </a:r>
            <a:r>
              <a:rPr lang="fr-FR" sz="2000" dirty="0"/>
              <a:t>the </a:t>
            </a:r>
            <a:r>
              <a:rPr lang="fr-FR" sz="2000" dirty="0" err="1"/>
              <a:t>seaside</a:t>
            </a:r>
            <a:endParaRPr lang="en-GB" sz="2000" dirty="0"/>
          </a:p>
          <a:p>
            <a:r>
              <a:rPr lang="fr-FR" sz="2000" i="1" dirty="0"/>
              <a:t>calme </a:t>
            </a:r>
            <a:r>
              <a:rPr lang="fr-FR" sz="2000" dirty="0"/>
              <a:t>			quiet</a:t>
            </a:r>
            <a:endParaRPr lang="en-GB" sz="2000" dirty="0"/>
          </a:p>
          <a:p>
            <a:r>
              <a:rPr lang="fr-FR" sz="2000" i="1" dirty="0"/>
              <a:t>à la campagne 	</a:t>
            </a:r>
            <a:r>
              <a:rPr lang="fr-FR" sz="2000" dirty="0"/>
              <a:t>	in the </a:t>
            </a:r>
            <a:r>
              <a:rPr lang="fr-FR" sz="2000" dirty="0" err="1"/>
              <a:t>countryside</a:t>
            </a:r>
            <a:endParaRPr lang="en-GB" sz="2000" dirty="0"/>
          </a:p>
          <a:p>
            <a:r>
              <a:rPr lang="fr-FR" sz="2000" i="1" dirty="0"/>
              <a:t>le centre-ville</a:t>
            </a:r>
            <a:r>
              <a:rPr lang="fr-FR" sz="2000" dirty="0"/>
              <a:t> 		city centre</a:t>
            </a:r>
            <a:endParaRPr lang="en-GB" sz="2000" dirty="0"/>
          </a:p>
          <a:p>
            <a:r>
              <a:rPr lang="en-GB" sz="2000" i="1" dirty="0"/>
              <a:t>la </a:t>
            </a:r>
            <a:r>
              <a:rPr lang="en-GB" sz="2000" i="1" dirty="0" err="1"/>
              <a:t>banlieue</a:t>
            </a:r>
            <a:r>
              <a:rPr lang="en-GB" sz="2000" dirty="0"/>
              <a:t> 		the suburbs</a:t>
            </a:r>
          </a:p>
          <a:p>
            <a:r>
              <a:rPr lang="en-GB" sz="2000" i="1" dirty="0" err="1"/>
              <a:t>l’est</a:t>
            </a:r>
            <a:r>
              <a:rPr lang="en-GB" sz="2000" i="1" dirty="0"/>
              <a:t> (m)</a:t>
            </a:r>
            <a:r>
              <a:rPr lang="en-GB" sz="2000" dirty="0"/>
              <a:t> 		east</a:t>
            </a:r>
          </a:p>
          <a:p>
            <a:r>
              <a:rPr lang="en-GB" sz="2000" i="1" dirty="0"/>
              <a:t>grand(e)</a:t>
            </a:r>
            <a:r>
              <a:rPr lang="en-GB" sz="2000" dirty="0"/>
              <a:t> 		big</a:t>
            </a:r>
          </a:p>
          <a:p>
            <a:r>
              <a:rPr lang="fr-FR" sz="2000" i="1" dirty="0"/>
              <a:t>habiter </a:t>
            </a:r>
            <a:r>
              <a:rPr lang="fr-FR" sz="2000" dirty="0"/>
              <a:t>		to live</a:t>
            </a:r>
            <a:endParaRPr lang="en-GB" sz="2000" dirty="0"/>
          </a:p>
          <a:p>
            <a:r>
              <a:rPr lang="fr-FR" sz="2000" i="1" dirty="0"/>
              <a:t>historique</a:t>
            </a:r>
            <a:r>
              <a:rPr lang="fr-FR" sz="2000" dirty="0"/>
              <a:t> 		</a:t>
            </a:r>
            <a:r>
              <a:rPr lang="fr-FR" sz="2000" dirty="0" err="1"/>
              <a:t>historic</a:t>
            </a:r>
            <a:endParaRPr lang="en-GB" sz="2000" dirty="0"/>
          </a:p>
          <a:p>
            <a:r>
              <a:rPr lang="fr-FR" sz="2000" i="1" dirty="0"/>
              <a:t>joli(e)</a:t>
            </a:r>
            <a:r>
              <a:rPr lang="fr-FR" sz="2000" dirty="0"/>
              <a:t> 			attractive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436" y="1337485"/>
            <a:ext cx="5171364" cy="4844952"/>
          </a:xfrm>
        </p:spPr>
        <p:txBody>
          <a:bodyPr>
            <a:normAutofit/>
          </a:bodyPr>
          <a:lstStyle/>
          <a:p>
            <a:r>
              <a:rPr lang="fr-FR" sz="2000" i="1" dirty="0"/>
              <a:t>à la montagne</a:t>
            </a:r>
            <a:r>
              <a:rPr lang="fr-FR" sz="2000" dirty="0"/>
              <a:t> 		in the </a:t>
            </a:r>
            <a:r>
              <a:rPr lang="fr-FR" sz="2000" dirty="0" err="1"/>
              <a:t>mountains</a:t>
            </a:r>
            <a:endParaRPr lang="en-GB" sz="2000" dirty="0"/>
          </a:p>
          <a:p>
            <a:r>
              <a:rPr lang="fr-FR" sz="2000" i="1" dirty="0" smtClean="0"/>
              <a:t>mort(e) 	</a:t>
            </a:r>
            <a:r>
              <a:rPr lang="fr-FR" sz="2000" dirty="0" smtClean="0"/>
              <a:t>	</a:t>
            </a:r>
            <a:r>
              <a:rPr lang="fr-FR" sz="2000" dirty="0" err="1" smtClean="0"/>
              <a:t>dead</a:t>
            </a:r>
            <a:endParaRPr lang="en-GB" sz="2000" dirty="0" smtClean="0"/>
          </a:p>
          <a:p>
            <a:r>
              <a:rPr lang="fr-FR" sz="2000" i="1" dirty="0" smtClean="0"/>
              <a:t>le </a:t>
            </a:r>
            <a:r>
              <a:rPr lang="fr-FR" sz="2000" i="1" dirty="0"/>
              <a:t>nord 	</a:t>
            </a:r>
            <a:r>
              <a:rPr lang="fr-FR" sz="2000" dirty="0"/>
              <a:t>	</a:t>
            </a:r>
            <a:r>
              <a:rPr lang="fr-FR" sz="2000" dirty="0" err="1"/>
              <a:t>north</a:t>
            </a:r>
            <a:endParaRPr lang="en-GB" sz="2000" dirty="0"/>
          </a:p>
          <a:p>
            <a:r>
              <a:rPr lang="fr-FR" sz="2000" i="1" dirty="0"/>
              <a:t>nouveau / nouvelle</a:t>
            </a:r>
            <a:r>
              <a:rPr lang="fr-FR" sz="2000" dirty="0"/>
              <a:t> 	</a:t>
            </a:r>
            <a:r>
              <a:rPr lang="fr-FR" sz="2000" dirty="0" smtClean="0"/>
              <a:t>new</a:t>
            </a:r>
            <a:endParaRPr lang="en-GB" sz="2000" dirty="0"/>
          </a:p>
          <a:p>
            <a:r>
              <a:rPr lang="en-GB" sz="2000" i="1" dirty="0" err="1"/>
              <a:t>où</a:t>
            </a:r>
            <a:r>
              <a:rPr lang="en-GB" sz="2000" i="1" dirty="0"/>
              <a:t> </a:t>
            </a:r>
            <a:r>
              <a:rPr lang="en-GB" sz="2000" dirty="0"/>
              <a:t>			</a:t>
            </a:r>
            <a:r>
              <a:rPr lang="en-GB" sz="2000" dirty="0" smtClean="0"/>
              <a:t>where</a:t>
            </a:r>
            <a:endParaRPr lang="en-GB" sz="2000" dirty="0"/>
          </a:p>
          <a:p>
            <a:r>
              <a:rPr lang="en-GB" sz="2000" i="1" dirty="0" err="1"/>
              <a:t>l’ouest</a:t>
            </a:r>
            <a:r>
              <a:rPr lang="en-GB" sz="2000" i="1" dirty="0"/>
              <a:t> (m</a:t>
            </a:r>
            <a:r>
              <a:rPr lang="en-GB" sz="2000" dirty="0"/>
              <a:t>) 		</a:t>
            </a:r>
            <a:r>
              <a:rPr lang="en-GB" sz="2000" dirty="0" smtClean="0"/>
              <a:t>west</a:t>
            </a:r>
            <a:endParaRPr lang="en-GB" sz="2000" dirty="0"/>
          </a:p>
          <a:p>
            <a:r>
              <a:rPr lang="en-GB" sz="2000" i="1" dirty="0"/>
              <a:t>petit(e)</a:t>
            </a:r>
            <a:r>
              <a:rPr lang="en-GB" sz="2000" dirty="0"/>
              <a:t> 		</a:t>
            </a:r>
            <a:r>
              <a:rPr lang="en-GB" sz="2000" dirty="0" smtClean="0"/>
              <a:t>small</a:t>
            </a:r>
            <a:endParaRPr lang="en-GB" sz="2000" dirty="0"/>
          </a:p>
          <a:p>
            <a:r>
              <a:rPr lang="fr-FR" sz="2000" i="1" dirty="0"/>
              <a:t>le sud 	</a:t>
            </a:r>
            <a:r>
              <a:rPr lang="fr-FR" sz="2000" dirty="0"/>
              <a:t>		</a:t>
            </a:r>
            <a:r>
              <a:rPr lang="fr-FR" sz="2000" dirty="0" err="1" smtClean="0"/>
              <a:t>south</a:t>
            </a:r>
            <a:endParaRPr lang="en-GB" sz="2000" dirty="0"/>
          </a:p>
          <a:p>
            <a:r>
              <a:rPr lang="fr-FR" sz="2000" i="1" dirty="0"/>
              <a:t>touristique </a:t>
            </a:r>
            <a:r>
              <a:rPr lang="fr-FR" sz="2000" dirty="0"/>
              <a:t>		</a:t>
            </a:r>
            <a:r>
              <a:rPr lang="fr-FR" sz="2000" dirty="0" err="1" smtClean="0"/>
              <a:t>touristic</a:t>
            </a:r>
            <a:endParaRPr lang="en-GB" sz="2000" dirty="0"/>
          </a:p>
          <a:p>
            <a:r>
              <a:rPr lang="fr-FR" sz="2000" i="1" dirty="0"/>
              <a:t>vieux / vieille</a:t>
            </a:r>
            <a:r>
              <a:rPr lang="fr-FR" sz="2000" dirty="0"/>
              <a:t> 		</a:t>
            </a:r>
            <a:r>
              <a:rPr lang="fr-FR" sz="2000" dirty="0" err="1" smtClean="0"/>
              <a:t>old</a:t>
            </a:r>
            <a:endParaRPr lang="en-GB" sz="2000" dirty="0"/>
          </a:p>
          <a:p>
            <a:r>
              <a:rPr lang="fr-FR" sz="2000" i="1" dirty="0"/>
              <a:t>le village</a:t>
            </a:r>
            <a:r>
              <a:rPr lang="fr-FR" sz="2000" dirty="0"/>
              <a:t> 		</a:t>
            </a:r>
            <a:r>
              <a:rPr lang="fr-FR" sz="2000" dirty="0" smtClean="0"/>
              <a:t>village</a:t>
            </a:r>
            <a:endParaRPr lang="en-GB" sz="2000" dirty="0"/>
          </a:p>
          <a:p>
            <a:r>
              <a:rPr lang="fr-FR" sz="2000" i="1" dirty="0" smtClean="0"/>
              <a:t>vivre</a:t>
            </a:r>
            <a:r>
              <a:rPr lang="fr-FR" sz="2000" dirty="0"/>
              <a:t>			</a:t>
            </a:r>
            <a:r>
              <a:rPr lang="fr-FR" sz="2000" dirty="0" smtClean="0"/>
              <a:t>to live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3643952" y="1337485"/>
            <a:ext cx="2251881" cy="1160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43951" y="2518017"/>
            <a:ext cx="2251881" cy="1160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43951" y="3759961"/>
            <a:ext cx="2251881" cy="1160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43950" y="4995086"/>
            <a:ext cx="2251881" cy="1160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955204" y="1357962"/>
            <a:ext cx="2251881" cy="1160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955204" y="2610144"/>
            <a:ext cx="2251881" cy="1160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955203" y="3816262"/>
            <a:ext cx="2251881" cy="1160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955203" y="5022380"/>
            <a:ext cx="2251881" cy="1160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83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5.2G là où j’habite </a:t>
            </a:r>
            <a:endParaRPr lang="fr-FR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1074" y="1201783"/>
            <a:ext cx="5588726" cy="4975180"/>
          </a:xfrm>
        </p:spPr>
        <p:txBody>
          <a:bodyPr/>
          <a:lstStyle/>
          <a:p>
            <a:r>
              <a:rPr lang="fr-FR" dirty="0" smtClean="0"/>
              <a:t>à la campagne</a:t>
            </a:r>
          </a:p>
          <a:p>
            <a:r>
              <a:rPr lang="fr-FR" dirty="0" smtClean="0"/>
              <a:t>au bord de la mer</a:t>
            </a:r>
          </a:p>
          <a:p>
            <a:r>
              <a:rPr lang="fr-FR" dirty="0" smtClean="0"/>
              <a:t>dans un village</a:t>
            </a:r>
          </a:p>
          <a:p>
            <a:r>
              <a:rPr lang="fr-FR" dirty="0" smtClean="0"/>
              <a:t>en ville/ dans une ville</a:t>
            </a:r>
          </a:p>
          <a:p>
            <a:r>
              <a:rPr lang="fr-FR" dirty="0" smtClean="0"/>
              <a:t>sur une colline</a:t>
            </a:r>
          </a:p>
          <a:p>
            <a:r>
              <a:rPr lang="fr-FR" dirty="0" smtClean="0"/>
              <a:t>à la montagne</a:t>
            </a:r>
          </a:p>
          <a:p>
            <a:r>
              <a:rPr lang="fr-FR" dirty="0" smtClean="0"/>
              <a:t>dans la banlieue</a:t>
            </a:r>
          </a:p>
          <a:p>
            <a:r>
              <a:rPr lang="fr-FR" dirty="0" smtClean="0"/>
              <a:t>dans le sud/est/nord/ouest/centre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1794" y="1201783"/>
            <a:ext cx="5162006" cy="4975180"/>
          </a:xfrm>
        </p:spPr>
        <p:txBody>
          <a:bodyPr/>
          <a:lstStyle/>
          <a:p>
            <a:r>
              <a:rPr lang="fr-FR" dirty="0" smtClean="0"/>
              <a:t>in the country</a:t>
            </a:r>
          </a:p>
          <a:p>
            <a:r>
              <a:rPr lang="fr-FR" dirty="0" smtClean="0"/>
              <a:t>by the </a:t>
            </a:r>
            <a:r>
              <a:rPr lang="fr-FR" dirty="0" err="1" smtClean="0"/>
              <a:t>sea</a:t>
            </a:r>
            <a:endParaRPr lang="fr-FR" dirty="0" smtClean="0"/>
          </a:p>
          <a:p>
            <a:r>
              <a:rPr lang="fr-FR" dirty="0" smtClean="0"/>
              <a:t>in a village 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town</a:t>
            </a:r>
            <a:r>
              <a:rPr lang="fr-FR" dirty="0" smtClean="0"/>
              <a:t>/ in a city</a:t>
            </a:r>
          </a:p>
          <a:p>
            <a:r>
              <a:rPr lang="fr-FR" dirty="0" smtClean="0"/>
              <a:t>on a </a:t>
            </a:r>
            <a:r>
              <a:rPr lang="fr-FR" dirty="0" err="1" smtClean="0"/>
              <a:t>hill</a:t>
            </a:r>
            <a:endParaRPr lang="fr-FR" dirty="0" smtClean="0"/>
          </a:p>
          <a:p>
            <a:r>
              <a:rPr lang="fr-FR" dirty="0" smtClean="0"/>
              <a:t>in the </a:t>
            </a:r>
            <a:r>
              <a:rPr lang="fr-FR" dirty="0" err="1" smtClean="0"/>
              <a:t>mountains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 the </a:t>
            </a:r>
            <a:r>
              <a:rPr lang="fr-FR" dirty="0" err="1" smtClean="0"/>
              <a:t>suburbs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03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qu’il y a dans ta ville?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390650"/>
            <a:ext cx="5676900" cy="5124449"/>
          </a:xfrm>
        </p:spPr>
        <p:txBody>
          <a:bodyPr>
            <a:normAutofit/>
          </a:bodyPr>
          <a:lstStyle/>
          <a:p>
            <a:r>
              <a:rPr lang="fr-FR" dirty="0" err="1" smtClean="0"/>
              <a:t>Bakery</a:t>
            </a:r>
            <a:r>
              <a:rPr lang="fr-FR" dirty="0" smtClean="0"/>
              <a:t> = la boulangerie</a:t>
            </a:r>
          </a:p>
          <a:p>
            <a:r>
              <a:rPr lang="fr-FR" dirty="0" err="1" smtClean="0"/>
              <a:t>Town</a:t>
            </a:r>
            <a:r>
              <a:rPr lang="fr-FR" dirty="0" smtClean="0"/>
              <a:t> hall – l’hôtel de ville </a:t>
            </a:r>
          </a:p>
          <a:p>
            <a:r>
              <a:rPr lang="fr-FR" dirty="0" smtClean="0"/>
              <a:t>Museum – le musée</a:t>
            </a:r>
          </a:p>
          <a:p>
            <a:r>
              <a:rPr lang="fr-FR" dirty="0" smtClean="0"/>
              <a:t>Shops – les magasins</a:t>
            </a:r>
          </a:p>
          <a:p>
            <a:r>
              <a:rPr lang="fr-FR" dirty="0" smtClean="0"/>
              <a:t>School – l’école/ le collège/ le lycée</a:t>
            </a:r>
          </a:p>
          <a:p>
            <a:r>
              <a:rPr lang="fr-FR" dirty="0" err="1" smtClean="0"/>
              <a:t>Ice</a:t>
            </a:r>
            <a:r>
              <a:rPr lang="fr-FR" dirty="0" smtClean="0"/>
              <a:t> rink – la patinoire</a:t>
            </a:r>
          </a:p>
          <a:p>
            <a:r>
              <a:rPr lang="fr-FR" dirty="0" err="1" smtClean="0"/>
              <a:t>Swimming</a:t>
            </a:r>
            <a:r>
              <a:rPr lang="fr-FR" dirty="0" smtClean="0"/>
              <a:t> pool – la piscine</a:t>
            </a:r>
          </a:p>
          <a:p>
            <a:r>
              <a:rPr lang="fr-FR" dirty="0" smtClean="0"/>
              <a:t>Library – la bibliothèque</a:t>
            </a:r>
          </a:p>
          <a:p>
            <a:r>
              <a:rPr lang="fr-FR" dirty="0" err="1" smtClean="0"/>
              <a:t>Bookshop</a:t>
            </a:r>
            <a:r>
              <a:rPr lang="fr-FR" dirty="0" smtClean="0"/>
              <a:t> – la librairie </a:t>
            </a:r>
          </a:p>
          <a:p>
            <a:r>
              <a:rPr lang="fr-FR" dirty="0" smtClean="0"/>
              <a:t>Train station – la gare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450" y="1390650"/>
            <a:ext cx="5467350" cy="5124449"/>
          </a:xfrm>
        </p:spPr>
        <p:txBody>
          <a:bodyPr>
            <a:normAutofit/>
          </a:bodyPr>
          <a:lstStyle/>
          <a:p>
            <a:r>
              <a:rPr lang="fr-FR" dirty="0" smtClean="0"/>
              <a:t>Shopping centre – le centre commercial</a:t>
            </a:r>
          </a:p>
          <a:p>
            <a:r>
              <a:rPr lang="fr-FR" dirty="0" err="1" smtClean="0"/>
              <a:t>Leisure</a:t>
            </a:r>
            <a:r>
              <a:rPr lang="fr-FR" dirty="0" smtClean="0"/>
              <a:t> centre – le centre de loisir</a:t>
            </a:r>
          </a:p>
          <a:p>
            <a:r>
              <a:rPr lang="fr-FR" dirty="0" err="1" smtClean="0"/>
              <a:t>Theme</a:t>
            </a:r>
            <a:r>
              <a:rPr lang="fr-FR" dirty="0" smtClean="0"/>
              <a:t> </a:t>
            </a:r>
            <a:r>
              <a:rPr lang="fr-FR" dirty="0" err="1" smtClean="0"/>
              <a:t>park</a:t>
            </a:r>
            <a:r>
              <a:rPr lang="fr-FR" dirty="0" smtClean="0"/>
              <a:t> – le parc d’attraction</a:t>
            </a:r>
          </a:p>
          <a:p>
            <a:r>
              <a:rPr lang="fr-FR" dirty="0" smtClean="0"/>
              <a:t>Police station – le commissariat </a:t>
            </a:r>
          </a:p>
          <a:p>
            <a:r>
              <a:rPr lang="fr-FR" dirty="0" smtClean="0"/>
              <a:t>Harbour – le port </a:t>
            </a:r>
          </a:p>
          <a:p>
            <a:r>
              <a:rPr lang="fr-FR" dirty="0" smtClean="0"/>
              <a:t>Stadium – le stade </a:t>
            </a:r>
          </a:p>
          <a:p>
            <a:r>
              <a:rPr lang="fr-FR" dirty="0" smtClean="0"/>
              <a:t>Castle – le </a:t>
            </a:r>
            <a:r>
              <a:rPr lang="fr-FR" dirty="0" err="1" smtClean="0"/>
              <a:t>chateau</a:t>
            </a:r>
            <a:endParaRPr lang="fr-FR" dirty="0" smtClean="0"/>
          </a:p>
          <a:p>
            <a:r>
              <a:rPr lang="fr-FR" dirty="0" smtClean="0"/>
              <a:t>Church – l’église</a:t>
            </a:r>
          </a:p>
          <a:p>
            <a:r>
              <a:rPr lang="fr-FR" dirty="0" smtClean="0"/>
              <a:t>Poste office – la poste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082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14147"/>
            <a:ext cx="8839200" cy="4538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5.2F Trouver ta ville jumelée idéale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accueillir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	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to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welcome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artisanal(e)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hand</a:t>
            </a:r>
            <a:r>
              <a:rPr lang="en-US" dirty="0">
                <a:solidFill>
                  <a:srgbClr val="000000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‑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made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attirer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	to attract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avoir</a:t>
            </a:r>
            <a:r>
              <a:rPr lang="en-GB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GB" i="1" dirty="0" err="1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besoin</a:t>
            </a:r>
            <a:r>
              <a:rPr lang="en-GB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de 	</a:t>
            </a:r>
            <a:r>
              <a:rPr lang="en-GB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to need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bon marché</a:t>
            </a:r>
            <a:r>
              <a:rPr lang="fr-FR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cheap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 centre commercial</a:t>
            </a:r>
            <a:r>
              <a:rPr lang="fr-FR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shopping centre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 château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fr-FR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castle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cher / chère</a:t>
            </a:r>
            <a:r>
              <a:rPr lang="fr-FR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fr-FR" dirty="0" err="1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expensive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 </a:t>
            </a:r>
            <a:r>
              <a:rPr lang="en-GB" i="1" dirty="0" err="1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choix</a:t>
            </a:r>
            <a:r>
              <a:rPr lang="en-GB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	choice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dehors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	outside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essayer</a:t>
            </a:r>
            <a:r>
              <a:rPr lang="en-GB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	to try (on)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l’étudiant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(e)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student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00" y="1037119"/>
            <a:ext cx="6096000" cy="55076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fermé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(e)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closed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gratuit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(e)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free of charge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loin (de)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	far (from)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ouvert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(e)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open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pas grand-chose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not much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pratique</a:t>
            </a:r>
            <a:r>
              <a:rPr lang="en-GB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		practical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 quartier</a:t>
            </a:r>
            <a:r>
              <a:rPr lang="en-GB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en-GB" dirty="0" smtClean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area</a:t>
            </a:r>
            <a:r>
              <a:rPr lang="en-GB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part of town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surtout 	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	especially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 </a:t>
            </a: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taille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moyenne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medium</a:t>
            </a:r>
            <a:r>
              <a:rPr lang="en-US" dirty="0">
                <a:solidFill>
                  <a:srgbClr val="000000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‑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sized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tard</a:t>
            </a:r>
            <a:r>
              <a:rPr lang="en-GB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		</a:t>
            </a:r>
            <a:r>
              <a:rPr lang="en-GB" dirty="0" smtClean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late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 err="1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tôt</a:t>
            </a:r>
            <a:r>
              <a:rPr lang="en-GB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		</a:t>
            </a:r>
            <a:r>
              <a:rPr lang="en-GB" dirty="0" smtClean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early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trop de 	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	too many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la </a:t>
            </a: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ville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jumelée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twin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city / town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voir 	</a:t>
            </a:r>
            <a:r>
              <a:rPr lang="fr-FR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	</a:t>
            </a:r>
            <a:r>
              <a:rPr lang="fr-FR" dirty="0" smtClean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to </a:t>
            </a:r>
            <a:r>
              <a:rPr lang="fr-FR" dirty="0" err="1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 / la voisin(e)</a:t>
            </a:r>
            <a:r>
              <a:rPr lang="fr-FR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fr-FR" dirty="0" err="1" smtClean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neighbour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l’usine (f)</a:t>
            </a:r>
            <a:r>
              <a:rPr lang="fr-FR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</a:t>
            </a:r>
            <a:r>
              <a:rPr lang="fr-FR" dirty="0" err="1" smtClean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factory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i="1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la zone piétonne</a:t>
            </a:r>
            <a:r>
              <a:rPr lang="fr-FR" dirty="0">
                <a:solidFill>
                  <a:srgbClr val="80808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		pedestrian zone</a:t>
            </a:r>
            <a:endParaRPr lang="en-GB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3700" y="1037119"/>
            <a:ext cx="2209800" cy="19537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933700" y="2990850"/>
            <a:ext cx="2209800" cy="19537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439150" y="1037119"/>
            <a:ext cx="2209800" cy="19537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439150" y="2999094"/>
            <a:ext cx="2209800" cy="19454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439150" y="4961069"/>
            <a:ext cx="2209800" cy="14110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2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959591" cy="467388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En ville </a:t>
            </a:r>
            <a:endParaRPr lang="fr-FR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023582" y="1555846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l’office de tourisme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1755" y="2226861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le parc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3581" y="3796353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la boulangerie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3075" y="4533333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l’école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7223" y="832514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la boucherie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85415" y="2922897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la gare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5415" y="5575195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la gare routière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4585" y="3302886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les magasins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99863" y="5445712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le château 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32124" y="1908539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l’hôtel de ville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54954" y="4138854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le port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58871" y="4499382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la poste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34603" y="2869484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la banque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42347" y="5532947"/>
            <a:ext cx="2620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le commissariat/ la station de police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01570" y="1392072"/>
            <a:ext cx="2620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le centre commercial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2162" y="428938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la piscine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32124" y="3039534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l’église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05784" y="3657726"/>
            <a:ext cx="262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la bibliothèque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959591" cy="467388"/>
          </a:xfrm>
        </p:spPr>
        <p:txBody>
          <a:bodyPr>
            <a:normAutofit fontScale="90000"/>
          </a:bodyPr>
          <a:lstStyle/>
          <a:p>
            <a:r>
              <a:rPr lang="en-GB" u="sng" dirty="0" err="1" smtClean="0"/>
              <a:t>En</a:t>
            </a:r>
            <a:r>
              <a:rPr lang="en-GB" u="sng" dirty="0" smtClean="0"/>
              <a:t> </a:t>
            </a:r>
            <a:r>
              <a:rPr lang="en-GB" u="sng" dirty="0" err="1" smtClean="0"/>
              <a:t>ville</a:t>
            </a:r>
            <a:r>
              <a:rPr lang="en-GB" u="sng" dirty="0" smtClean="0"/>
              <a:t> </a:t>
            </a:r>
            <a:endParaRPr lang="en-GB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18447" y="968993"/>
          <a:ext cx="5550090" cy="58704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47332">
                  <a:extLst>
                    <a:ext uri="{9D8B030D-6E8A-4147-A177-3AD203B41FA5}">
                      <a16:colId xmlns:a16="http://schemas.microsoft.com/office/drawing/2014/main" val="1007699597"/>
                    </a:ext>
                  </a:extLst>
                </a:gridCol>
                <a:gridCol w="3302758">
                  <a:extLst>
                    <a:ext uri="{9D8B030D-6E8A-4147-A177-3AD203B41FA5}">
                      <a16:colId xmlns:a16="http://schemas.microsoft.com/office/drawing/2014/main" val="2352094804"/>
                    </a:ext>
                  </a:extLst>
                </a:gridCol>
              </a:tblGrid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post office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78575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train station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533763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bus station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542965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school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9511007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shopping centre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2546902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swimming pool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5078040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effectLst/>
                        </a:rPr>
                        <a:t>park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749088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harbour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254982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shops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0201799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bakery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929005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butcher’s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258620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castle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605164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church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727374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police station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647641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town hall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1494856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information desk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5190670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bank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614849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509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8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/>
          <a:lstStyle/>
          <a:p>
            <a:r>
              <a:rPr lang="fr-FR" u="sng" dirty="0" smtClean="0"/>
              <a:t>5.2F </a:t>
            </a:r>
            <a:r>
              <a:rPr lang="fr-FR" u="sng" dirty="0" smtClean="0"/>
              <a:t>WOW phrases </a:t>
            </a:r>
            <a:r>
              <a:rPr lang="fr-FR" u="sng" dirty="0" smtClean="0"/>
              <a:t>– </a:t>
            </a:r>
            <a:r>
              <a:rPr lang="fr-FR" u="sng" dirty="0" smtClean="0"/>
              <a:t>le texte</a:t>
            </a:r>
            <a:endParaRPr lang="fr-F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040" y="1149532"/>
            <a:ext cx="3901440" cy="52919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Medium size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Near (to)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Far </a:t>
            </a:r>
            <a:r>
              <a:rPr lang="fr-FR" dirty="0" err="1" smtClean="0"/>
              <a:t>from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Area/ </a:t>
            </a:r>
            <a:r>
              <a:rPr lang="fr-FR" dirty="0" err="1" smtClean="0"/>
              <a:t>neighbourhood</a:t>
            </a:r>
            <a:r>
              <a:rPr lang="fr-F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Animated</a:t>
            </a:r>
            <a:r>
              <a:rPr lang="fr-FR" dirty="0" smtClean="0"/>
              <a:t>/ </a:t>
            </a:r>
            <a:r>
              <a:rPr lang="fr-FR" dirty="0" err="1" smtClean="0"/>
              <a:t>lively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Especially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Hand-made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more (of)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Cheap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 </a:t>
            </a:r>
            <a:r>
              <a:rPr lang="fr-FR" dirty="0" err="1" smtClean="0"/>
              <a:t>can</a:t>
            </a:r>
            <a:r>
              <a:rPr lang="fr-FR" dirty="0" smtClean="0"/>
              <a:t> go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Is </a:t>
            </a:r>
            <a:r>
              <a:rPr lang="fr-FR" dirty="0" err="1" smtClean="0"/>
              <a:t>situated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the </a:t>
            </a:r>
            <a:r>
              <a:rPr lang="fr-FR" dirty="0" err="1" smtClean="0"/>
              <a:t>other</a:t>
            </a:r>
            <a:r>
              <a:rPr lang="fr-FR" dirty="0" smtClean="0"/>
              <a:t> hand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 the </a:t>
            </a:r>
            <a:r>
              <a:rPr lang="fr-FR" dirty="0" err="1" smtClean="0"/>
              <a:t>summer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49532"/>
            <a:ext cx="6172200" cy="52919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 taille moyenne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près de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Loin de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 quartier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animé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surtout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artisanal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a besoin de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bon marché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je peux aller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est situé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Par contre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En été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17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Widescreen</PresentationFormat>
  <Paragraphs>218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MS Mincho</vt:lpstr>
      <vt:lpstr>Times New Roman</vt:lpstr>
      <vt:lpstr>Wingdings</vt:lpstr>
      <vt:lpstr>Office Theme</vt:lpstr>
      <vt:lpstr>PowerPoint Presentation</vt:lpstr>
      <vt:lpstr>PowerPoint Presentation</vt:lpstr>
      <vt:lpstr>5.2G Là où j’habite</vt:lpstr>
      <vt:lpstr>5.2G là où j’habite </vt:lpstr>
      <vt:lpstr>Qu’est-ce qu’il y a dans ta ville?</vt:lpstr>
      <vt:lpstr>PowerPoint Presentation</vt:lpstr>
      <vt:lpstr>En ville </vt:lpstr>
      <vt:lpstr>En ville </vt:lpstr>
      <vt:lpstr>5.2F WOW phrases – le texte</vt:lpstr>
      <vt:lpstr>aller – Tu vas où?</vt:lpstr>
      <vt:lpstr>PowerPoint Presentation</vt:lpstr>
      <vt:lpstr>PowerPoint Presentation</vt:lpstr>
      <vt:lpstr>PowerPoint Presentation</vt:lpstr>
    </vt:vector>
  </TitlesOfParts>
  <Company>Bishop Challoner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C Mazabraud</dc:creator>
  <cp:lastModifiedBy>Ms C Mazabraud</cp:lastModifiedBy>
  <cp:revision>2</cp:revision>
  <dcterms:created xsi:type="dcterms:W3CDTF">2020-10-15T14:38:32Z</dcterms:created>
  <dcterms:modified xsi:type="dcterms:W3CDTF">2020-10-15T14:39:30Z</dcterms:modified>
</cp:coreProperties>
</file>