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  <p:sldId id="256" r:id="rId6"/>
    <p:sldId id="257" r:id="rId7"/>
    <p:sldId id="259" r:id="rId8"/>
    <p:sldId id="260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8" d="100"/>
          <a:sy n="68" d="100"/>
        </p:scale>
        <p:origin x="9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8B746-A2C6-45FD-8850-00502EC00F8B}" type="datetimeFigureOut">
              <a:rPr lang="fr-FR" smtClean="0"/>
              <a:t>05/10/2020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FF64-A0FB-4EF2-BBBE-672CD47F164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0901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8B746-A2C6-45FD-8850-00502EC00F8B}" type="datetimeFigureOut">
              <a:rPr lang="fr-FR" smtClean="0"/>
              <a:t>05/10/2020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FF64-A0FB-4EF2-BBBE-672CD47F164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4253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8B746-A2C6-45FD-8850-00502EC00F8B}" type="datetimeFigureOut">
              <a:rPr lang="fr-FR" smtClean="0"/>
              <a:t>05/10/2020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FF64-A0FB-4EF2-BBBE-672CD47F164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8728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8B746-A2C6-45FD-8850-00502EC00F8B}" type="datetimeFigureOut">
              <a:rPr lang="fr-FR" smtClean="0"/>
              <a:t>05/10/2020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FF64-A0FB-4EF2-BBBE-672CD47F164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5207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8B746-A2C6-45FD-8850-00502EC00F8B}" type="datetimeFigureOut">
              <a:rPr lang="fr-FR" smtClean="0"/>
              <a:t>05/10/2020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FF64-A0FB-4EF2-BBBE-672CD47F164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4488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8B746-A2C6-45FD-8850-00502EC00F8B}" type="datetimeFigureOut">
              <a:rPr lang="fr-FR" smtClean="0"/>
              <a:t>05/10/2020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FF64-A0FB-4EF2-BBBE-672CD47F164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6070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8B746-A2C6-45FD-8850-00502EC00F8B}" type="datetimeFigureOut">
              <a:rPr lang="fr-FR" smtClean="0"/>
              <a:t>05/10/2020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FF64-A0FB-4EF2-BBBE-672CD47F164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4497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8B746-A2C6-45FD-8850-00502EC00F8B}" type="datetimeFigureOut">
              <a:rPr lang="fr-FR" smtClean="0"/>
              <a:t>05/10/2020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FF64-A0FB-4EF2-BBBE-672CD47F164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0106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8B746-A2C6-45FD-8850-00502EC00F8B}" type="datetimeFigureOut">
              <a:rPr lang="fr-FR" smtClean="0"/>
              <a:t>05/10/2020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FF64-A0FB-4EF2-BBBE-672CD47F164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2461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8B746-A2C6-45FD-8850-00502EC00F8B}" type="datetimeFigureOut">
              <a:rPr lang="fr-FR" smtClean="0"/>
              <a:t>05/10/2020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FF64-A0FB-4EF2-BBBE-672CD47F164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7828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8B746-A2C6-45FD-8850-00502EC00F8B}" type="datetimeFigureOut">
              <a:rPr lang="fr-FR" smtClean="0"/>
              <a:t>05/10/2020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FF64-A0FB-4EF2-BBBE-672CD47F164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329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  <a:alpha val="3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8B746-A2C6-45FD-8850-00502EC00F8B}" type="datetimeFigureOut">
              <a:rPr lang="fr-FR" smtClean="0"/>
              <a:t>05/10/2020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7FF64-A0FB-4EF2-BBBE-672CD47F164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4487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a) Copy the </a:t>
            </a:r>
            <a:r>
              <a:rPr lang="fr-FR" dirty="0" err="1" smtClean="0">
                <a:solidFill>
                  <a:srgbClr val="0070C0"/>
                </a:solidFill>
              </a:rPr>
              <a:t>text</a:t>
            </a:r>
            <a:r>
              <a:rPr lang="fr-FR" dirty="0" smtClean="0">
                <a:solidFill>
                  <a:srgbClr val="0070C0"/>
                </a:solidFill>
              </a:rPr>
              <a:t> and change the </a:t>
            </a:r>
            <a:r>
              <a:rPr lang="fr-FR" u="sng" dirty="0" err="1" smtClean="0">
                <a:solidFill>
                  <a:srgbClr val="0070C0"/>
                </a:solidFill>
              </a:rPr>
              <a:t>details</a:t>
            </a:r>
            <a:r>
              <a:rPr lang="fr-FR" dirty="0" smtClean="0">
                <a:solidFill>
                  <a:srgbClr val="0070C0"/>
                </a:solidFill>
              </a:rPr>
              <a:t>: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Bonjour! </a:t>
            </a:r>
          </a:p>
          <a:p>
            <a:endParaRPr lang="fr-FR" dirty="0" smtClean="0">
              <a:solidFill>
                <a:srgbClr val="0070C0"/>
              </a:solidFill>
            </a:endParaRPr>
          </a:p>
          <a:p>
            <a:r>
              <a:rPr lang="fr-FR" dirty="0" smtClean="0">
                <a:solidFill>
                  <a:srgbClr val="0070C0"/>
                </a:solidFill>
              </a:rPr>
              <a:t>Je m’appelle </a:t>
            </a:r>
            <a:r>
              <a:rPr lang="fr-FR" u="sng" dirty="0" smtClean="0">
                <a:solidFill>
                  <a:srgbClr val="0070C0"/>
                </a:solidFill>
              </a:rPr>
              <a:t>Tom</a:t>
            </a:r>
            <a:r>
              <a:rPr lang="fr-FR" dirty="0" smtClean="0">
                <a:solidFill>
                  <a:srgbClr val="0070C0"/>
                </a:solidFill>
              </a:rPr>
              <a:t> et j’ai </a:t>
            </a:r>
            <a:r>
              <a:rPr lang="fr-FR" u="sng" dirty="0" smtClean="0">
                <a:solidFill>
                  <a:srgbClr val="0070C0"/>
                </a:solidFill>
              </a:rPr>
              <a:t>12</a:t>
            </a:r>
            <a:r>
              <a:rPr lang="fr-FR" dirty="0" smtClean="0">
                <a:solidFill>
                  <a:srgbClr val="0070C0"/>
                </a:solidFill>
              </a:rPr>
              <a:t> ans.</a:t>
            </a:r>
          </a:p>
          <a:p>
            <a:endParaRPr lang="fr-FR" dirty="0" smtClean="0">
              <a:solidFill>
                <a:srgbClr val="0070C0"/>
              </a:solidFill>
            </a:endParaRPr>
          </a:p>
          <a:p>
            <a:endParaRPr lang="fr-FR" dirty="0" smtClean="0">
              <a:solidFill>
                <a:srgbClr val="0070C0"/>
              </a:solidFill>
            </a:endParaRPr>
          </a:p>
          <a:p>
            <a:r>
              <a:rPr lang="fr-FR" dirty="0" smtClean="0">
                <a:solidFill>
                  <a:srgbClr val="0070C0"/>
                </a:solidFill>
              </a:rPr>
              <a:t>Mon anniversaire, c’est le </a:t>
            </a:r>
            <a:r>
              <a:rPr lang="fr-FR" u="sng" dirty="0" smtClean="0">
                <a:solidFill>
                  <a:srgbClr val="0070C0"/>
                </a:solidFill>
              </a:rPr>
              <a:t>9 novembre</a:t>
            </a:r>
            <a:r>
              <a:rPr lang="fr-FR" dirty="0" smtClean="0">
                <a:solidFill>
                  <a:srgbClr val="0070C0"/>
                </a:solidFill>
              </a:rPr>
              <a:t>.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Hello!</a:t>
            </a:r>
          </a:p>
          <a:p>
            <a:endParaRPr lang="fr-FR" dirty="0">
              <a:solidFill>
                <a:srgbClr val="0070C0"/>
              </a:solidFill>
            </a:endParaRPr>
          </a:p>
          <a:p>
            <a:r>
              <a:rPr lang="fr-FR" dirty="0" smtClean="0">
                <a:solidFill>
                  <a:srgbClr val="0070C0"/>
                </a:solidFill>
              </a:rPr>
              <a:t>I </a:t>
            </a:r>
            <a:r>
              <a:rPr lang="fr-FR" dirty="0" err="1" smtClean="0">
                <a:solidFill>
                  <a:srgbClr val="0070C0"/>
                </a:solidFill>
              </a:rPr>
              <a:t>am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err="1" smtClean="0">
                <a:solidFill>
                  <a:srgbClr val="0070C0"/>
                </a:solidFill>
              </a:rPr>
              <a:t>called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u="sng" dirty="0" smtClean="0">
                <a:solidFill>
                  <a:srgbClr val="0070C0"/>
                </a:solidFill>
              </a:rPr>
              <a:t>Tom</a:t>
            </a:r>
            <a:r>
              <a:rPr lang="fr-FR" dirty="0" smtClean="0">
                <a:solidFill>
                  <a:srgbClr val="0070C0"/>
                </a:solidFill>
              </a:rPr>
              <a:t> and I </a:t>
            </a:r>
            <a:r>
              <a:rPr lang="fr-FR" dirty="0" err="1" smtClean="0">
                <a:solidFill>
                  <a:srgbClr val="0070C0"/>
                </a:solidFill>
              </a:rPr>
              <a:t>am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u="sng" dirty="0" smtClean="0">
                <a:solidFill>
                  <a:srgbClr val="0070C0"/>
                </a:solidFill>
              </a:rPr>
              <a:t>12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err="1" smtClean="0">
                <a:solidFill>
                  <a:srgbClr val="0070C0"/>
                </a:solidFill>
              </a:rPr>
              <a:t>years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err="1" smtClean="0">
                <a:solidFill>
                  <a:srgbClr val="0070C0"/>
                </a:solidFill>
              </a:rPr>
              <a:t>old</a:t>
            </a:r>
            <a:r>
              <a:rPr lang="fr-FR" dirty="0" smtClean="0">
                <a:solidFill>
                  <a:srgbClr val="0070C0"/>
                </a:solidFill>
              </a:rPr>
              <a:t>.</a:t>
            </a:r>
          </a:p>
          <a:p>
            <a:endParaRPr lang="fr-FR" dirty="0">
              <a:solidFill>
                <a:srgbClr val="0070C0"/>
              </a:solidFill>
            </a:endParaRPr>
          </a:p>
          <a:p>
            <a:r>
              <a:rPr lang="fr-FR" dirty="0" err="1" smtClean="0">
                <a:solidFill>
                  <a:srgbClr val="0070C0"/>
                </a:solidFill>
              </a:rPr>
              <a:t>My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err="1" smtClean="0">
                <a:solidFill>
                  <a:srgbClr val="0070C0"/>
                </a:solidFill>
              </a:rPr>
              <a:t>birthday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err="1" smtClean="0">
                <a:solidFill>
                  <a:srgbClr val="0070C0"/>
                </a:solidFill>
              </a:rPr>
              <a:t>is</a:t>
            </a:r>
            <a:r>
              <a:rPr lang="fr-FR" dirty="0" smtClean="0">
                <a:solidFill>
                  <a:srgbClr val="0070C0"/>
                </a:solidFill>
              </a:rPr>
              <a:t> the </a:t>
            </a:r>
            <a:r>
              <a:rPr lang="fr-FR" u="sng" dirty="0" smtClean="0">
                <a:solidFill>
                  <a:srgbClr val="0070C0"/>
                </a:solidFill>
              </a:rPr>
              <a:t>9th</a:t>
            </a:r>
            <a:r>
              <a:rPr lang="fr-FR" dirty="0" smtClean="0">
                <a:solidFill>
                  <a:srgbClr val="0070C0"/>
                </a:solidFill>
              </a:rPr>
              <a:t> of </a:t>
            </a:r>
            <a:r>
              <a:rPr lang="fr-FR" u="sng" dirty="0" err="1" smtClean="0">
                <a:solidFill>
                  <a:srgbClr val="0070C0"/>
                </a:solidFill>
              </a:rPr>
              <a:t>November</a:t>
            </a:r>
            <a:r>
              <a:rPr lang="fr-FR" dirty="0" smtClean="0">
                <a:solidFill>
                  <a:srgbClr val="0070C0"/>
                </a:solidFill>
              </a:rPr>
              <a:t>.</a:t>
            </a:r>
            <a:endParaRPr lang="fr-F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885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b) </a:t>
            </a:r>
            <a:r>
              <a:rPr lang="fr-FR" dirty="0" err="1" smtClean="0">
                <a:solidFill>
                  <a:srgbClr val="002060"/>
                </a:solidFill>
              </a:rPr>
              <a:t>Make</a:t>
            </a:r>
            <a:r>
              <a:rPr lang="fr-FR" dirty="0" smtClean="0">
                <a:solidFill>
                  <a:srgbClr val="002060"/>
                </a:solidFill>
              </a:rPr>
              <a:t> up a quiz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The </a:t>
            </a:r>
            <a:r>
              <a:rPr lang="fr-FR" dirty="0" err="1" smtClean="0">
                <a:solidFill>
                  <a:srgbClr val="002060"/>
                </a:solidFill>
              </a:rPr>
              <a:t>answer</a:t>
            </a:r>
            <a:r>
              <a:rPr lang="fr-FR" dirty="0" smtClean="0">
                <a:solidFill>
                  <a:srgbClr val="002060"/>
                </a:solidFill>
              </a:rPr>
              <a:t> </a:t>
            </a:r>
            <a:r>
              <a:rPr lang="fr-FR" dirty="0" err="1" smtClean="0">
                <a:solidFill>
                  <a:srgbClr val="002060"/>
                </a:solidFill>
              </a:rPr>
              <a:t>is</a:t>
            </a:r>
            <a:r>
              <a:rPr lang="fr-FR" dirty="0" smtClean="0">
                <a:solidFill>
                  <a:srgbClr val="002060"/>
                </a:solidFill>
              </a:rPr>
              <a:t> a </a:t>
            </a:r>
            <a:r>
              <a:rPr lang="fr-FR" dirty="0" err="1" smtClean="0">
                <a:solidFill>
                  <a:srgbClr val="002060"/>
                </a:solidFill>
              </a:rPr>
              <a:t>month</a:t>
            </a:r>
            <a:r>
              <a:rPr lang="fr-FR" dirty="0" smtClean="0">
                <a:solidFill>
                  <a:srgbClr val="002060"/>
                </a:solidFill>
              </a:rPr>
              <a:t> of the </a:t>
            </a:r>
            <a:r>
              <a:rPr lang="fr-FR" dirty="0" err="1" smtClean="0">
                <a:solidFill>
                  <a:srgbClr val="002060"/>
                </a:solidFill>
              </a:rPr>
              <a:t>year</a:t>
            </a:r>
            <a:r>
              <a:rPr lang="fr-FR" dirty="0" smtClean="0">
                <a:solidFill>
                  <a:srgbClr val="002060"/>
                </a:solidFill>
              </a:rPr>
              <a:t>. For </a:t>
            </a:r>
            <a:r>
              <a:rPr lang="fr-FR" dirty="0" err="1" smtClean="0">
                <a:solidFill>
                  <a:srgbClr val="002060"/>
                </a:solidFill>
              </a:rPr>
              <a:t>example</a:t>
            </a:r>
            <a:r>
              <a:rPr lang="fr-FR" dirty="0" smtClean="0">
                <a:solidFill>
                  <a:srgbClr val="002060"/>
                </a:solidFill>
              </a:rPr>
              <a:t>:</a:t>
            </a:r>
          </a:p>
          <a:p>
            <a:endParaRPr lang="fr-FR" dirty="0" smtClean="0">
              <a:solidFill>
                <a:srgbClr val="002060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fr-FR" dirty="0" smtClean="0">
                <a:solidFill>
                  <a:srgbClr val="002060"/>
                </a:solidFill>
              </a:rPr>
              <a:t>This </a:t>
            </a:r>
            <a:r>
              <a:rPr lang="fr-FR" dirty="0" err="1" smtClean="0">
                <a:solidFill>
                  <a:srgbClr val="002060"/>
                </a:solidFill>
              </a:rPr>
              <a:t>month</a:t>
            </a:r>
            <a:r>
              <a:rPr lang="fr-FR" dirty="0" smtClean="0">
                <a:solidFill>
                  <a:srgbClr val="002060"/>
                </a:solidFill>
              </a:rPr>
              <a:t> </a:t>
            </a:r>
            <a:r>
              <a:rPr lang="fr-FR" dirty="0" err="1" smtClean="0">
                <a:solidFill>
                  <a:srgbClr val="002060"/>
                </a:solidFill>
              </a:rPr>
              <a:t>begins</a:t>
            </a:r>
            <a:r>
              <a:rPr lang="fr-FR" dirty="0" smtClean="0">
                <a:solidFill>
                  <a:srgbClr val="002060"/>
                </a:solidFill>
              </a:rPr>
              <a:t> with the </a:t>
            </a:r>
            <a:r>
              <a:rPr lang="fr-FR" dirty="0" err="1" smtClean="0">
                <a:solidFill>
                  <a:srgbClr val="002060"/>
                </a:solidFill>
              </a:rPr>
              <a:t>letter</a:t>
            </a:r>
            <a:r>
              <a:rPr lang="fr-FR" dirty="0" smtClean="0">
                <a:solidFill>
                  <a:srgbClr val="002060"/>
                </a:solidFill>
              </a:rPr>
              <a:t> S and has </a:t>
            </a:r>
            <a:r>
              <a:rPr lang="fr-FR" dirty="0" err="1" smtClean="0">
                <a:solidFill>
                  <a:srgbClr val="002060"/>
                </a:solidFill>
              </a:rPr>
              <a:t>nine</a:t>
            </a:r>
            <a:r>
              <a:rPr lang="fr-FR" dirty="0" smtClean="0">
                <a:solidFill>
                  <a:srgbClr val="002060"/>
                </a:solidFill>
              </a:rPr>
              <a:t> </a:t>
            </a:r>
            <a:r>
              <a:rPr lang="fr-FR" dirty="0" err="1" smtClean="0">
                <a:solidFill>
                  <a:srgbClr val="002060"/>
                </a:solidFill>
              </a:rPr>
              <a:t>letters</a:t>
            </a:r>
            <a:r>
              <a:rPr lang="fr-FR" dirty="0" smtClean="0">
                <a:solidFill>
                  <a:srgbClr val="002060"/>
                </a:solidFill>
              </a:rPr>
              <a:t> – Septembre</a:t>
            </a:r>
          </a:p>
          <a:p>
            <a:pPr marL="914400" lvl="1" indent="-457200">
              <a:buFont typeface="+mj-lt"/>
              <a:buAutoNum type="arabicPeriod"/>
            </a:pPr>
            <a:endParaRPr lang="fr-FR" dirty="0" smtClean="0">
              <a:solidFill>
                <a:srgbClr val="002060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fr-FR" dirty="0" smtClean="0">
                <a:solidFill>
                  <a:srgbClr val="002060"/>
                </a:solidFill>
              </a:rPr>
              <a:t>The 25th of </a:t>
            </a:r>
            <a:r>
              <a:rPr lang="fr-FR" dirty="0" err="1" smtClean="0">
                <a:solidFill>
                  <a:srgbClr val="002060"/>
                </a:solidFill>
              </a:rPr>
              <a:t>this</a:t>
            </a:r>
            <a:r>
              <a:rPr lang="fr-FR" dirty="0" smtClean="0">
                <a:solidFill>
                  <a:srgbClr val="002060"/>
                </a:solidFill>
              </a:rPr>
              <a:t> </a:t>
            </a:r>
            <a:r>
              <a:rPr lang="fr-FR" dirty="0" err="1" smtClean="0">
                <a:solidFill>
                  <a:srgbClr val="002060"/>
                </a:solidFill>
              </a:rPr>
              <a:t>month</a:t>
            </a:r>
            <a:r>
              <a:rPr lang="fr-FR" dirty="0" smtClean="0">
                <a:solidFill>
                  <a:srgbClr val="002060"/>
                </a:solidFill>
              </a:rPr>
              <a:t> </a:t>
            </a:r>
            <a:r>
              <a:rPr lang="fr-FR" dirty="0" err="1" smtClean="0">
                <a:solidFill>
                  <a:srgbClr val="002060"/>
                </a:solidFill>
              </a:rPr>
              <a:t>is</a:t>
            </a:r>
            <a:r>
              <a:rPr lang="fr-FR" dirty="0" smtClean="0">
                <a:solidFill>
                  <a:srgbClr val="002060"/>
                </a:solidFill>
              </a:rPr>
              <a:t> the </a:t>
            </a:r>
            <a:r>
              <a:rPr lang="fr-FR" dirty="0" err="1" smtClean="0">
                <a:solidFill>
                  <a:srgbClr val="002060"/>
                </a:solidFill>
              </a:rPr>
              <a:t>day</a:t>
            </a:r>
            <a:r>
              <a:rPr lang="fr-FR" dirty="0" smtClean="0">
                <a:solidFill>
                  <a:srgbClr val="002060"/>
                </a:solidFill>
              </a:rPr>
              <a:t> </a:t>
            </a:r>
            <a:r>
              <a:rPr lang="fr-FR" dirty="0" err="1" smtClean="0">
                <a:solidFill>
                  <a:srgbClr val="002060"/>
                </a:solidFill>
              </a:rPr>
              <a:t>we</a:t>
            </a:r>
            <a:r>
              <a:rPr lang="fr-FR" dirty="0" smtClean="0">
                <a:solidFill>
                  <a:srgbClr val="002060"/>
                </a:solidFill>
              </a:rPr>
              <a:t> exchange </a:t>
            </a:r>
            <a:r>
              <a:rPr lang="fr-FR" dirty="0" err="1" smtClean="0">
                <a:solidFill>
                  <a:srgbClr val="002060"/>
                </a:solidFill>
              </a:rPr>
              <a:t>presents</a:t>
            </a:r>
            <a:r>
              <a:rPr lang="fr-FR" dirty="0" smtClean="0">
                <a:solidFill>
                  <a:srgbClr val="002060"/>
                </a:solidFill>
              </a:rPr>
              <a:t> - Décembre</a:t>
            </a:r>
            <a:endParaRPr 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326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c) </a:t>
            </a:r>
            <a:r>
              <a:rPr lang="fr-FR" dirty="0" err="1" smtClean="0">
                <a:solidFill>
                  <a:srgbClr val="002060"/>
                </a:solidFill>
              </a:rPr>
              <a:t>Make</a:t>
            </a:r>
            <a:r>
              <a:rPr lang="fr-FR" dirty="0" smtClean="0">
                <a:solidFill>
                  <a:srgbClr val="002060"/>
                </a:solidFill>
              </a:rPr>
              <a:t> a poster. Write the </a:t>
            </a:r>
            <a:r>
              <a:rPr lang="fr-FR" dirty="0" err="1" smtClean="0">
                <a:solidFill>
                  <a:srgbClr val="002060"/>
                </a:solidFill>
              </a:rPr>
              <a:t>months</a:t>
            </a:r>
            <a:r>
              <a:rPr lang="fr-FR" dirty="0" smtClean="0">
                <a:solidFill>
                  <a:srgbClr val="002060"/>
                </a:solidFill>
              </a:rPr>
              <a:t> of the </a:t>
            </a:r>
            <a:r>
              <a:rPr lang="fr-FR" dirty="0" err="1" smtClean="0">
                <a:solidFill>
                  <a:srgbClr val="002060"/>
                </a:solidFill>
              </a:rPr>
              <a:t>year</a:t>
            </a:r>
            <a:r>
              <a:rPr lang="fr-FR" dirty="0" smtClean="0">
                <a:solidFill>
                  <a:srgbClr val="002060"/>
                </a:solidFill>
              </a:rPr>
              <a:t> and for </a:t>
            </a:r>
            <a:r>
              <a:rPr lang="fr-FR" dirty="0" err="1" smtClean="0">
                <a:solidFill>
                  <a:srgbClr val="002060"/>
                </a:solidFill>
              </a:rPr>
              <a:t>each</a:t>
            </a:r>
            <a:r>
              <a:rPr lang="fr-FR" dirty="0" smtClean="0">
                <a:solidFill>
                  <a:srgbClr val="002060"/>
                </a:solidFill>
              </a:rPr>
              <a:t> </a:t>
            </a:r>
            <a:r>
              <a:rPr lang="fr-FR" dirty="0" err="1" smtClean="0">
                <a:solidFill>
                  <a:srgbClr val="002060"/>
                </a:solidFill>
              </a:rPr>
              <a:t>season</a:t>
            </a:r>
            <a:r>
              <a:rPr lang="fr-FR" dirty="0" smtClean="0">
                <a:solidFill>
                  <a:srgbClr val="002060"/>
                </a:solidFill>
              </a:rPr>
              <a:t> </a:t>
            </a:r>
            <a:r>
              <a:rPr lang="fr-FR" dirty="0" err="1" smtClean="0">
                <a:solidFill>
                  <a:srgbClr val="002060"/>
                </a:solidFill>
              </a:rPr>
              <a:t>draw</a:t>
            </a:r>
            <a:r>
              <a:rPr lang="fr-FR" dirty="0" smtClean="0">
                <a:solidFill>
                  <a:srgbClr val="002060"/>
                </a:solidFill>
              </a:rPr>
              <a:t> a </a:t>
            </a:r>
            <a:r>
              <a:rPr lang="fr-FR" dirty="0" err="1" smtClean="0">
                <a:solidFill>
                  <a:srgbClr val="002060"/>
                </a:solidFill>
              </a:rPr>
              <a:t>picture</a:t>
            </a:r>
            <a:r>
              <a:rPr lang="fr-FR" dirty="0" smtClean="0">
                <a:solidFill>
                  <a:srgbClr val="002060"/>
                </a:solidFill>
              </a:rPr>
              <a:t>:</a:t>
            </a:r>
            <a:endParaRPr lang="fr-FR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6840739"/>
              </p:ext>
            </p:extLst>
          </p:nvPr>
        </p:nvGraphicFramePr>
        <p:xfrm>
          <a:off x="838200" y="1825623"/>
          <a:ext cx="10515600" cy="4452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432955776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834178276"/>
                    </a:ext>
                  </a:extLst>
                </a:gridCol>
              </a:tblGrid>
              <a:tr h="2226173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0070C0"/>
                          </a:solidFill>
                        </a:rPr>
                        <a:t>PRINTEMPS</a:t>
                      </a:r>
                    </a:p>
                    <a:p>
                      <a:pPr algn="ctr"/>
                      <a:r>
                        <a:rPr lang="fr-FR" b="0" dirty="0" smtClean="0">
                          <a:solidFill>
                            <a:srgbClr val="0070C0"/>
                          </a:solidFill>
                        </a:rPr>
                        <a:t>MARS, AVRIL, MAI</a:t>
                      </a:r>
                      <a:endParaRPr lang="fr-FR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0070C0"/>
                          </a:solidFill>
                        </a:rPr>
                        <a:t>ÉTÉ</a:t>
                      </a:r>
                    </a:p>
                    <a:p>
                      <a:pPr algn="ctr"/>
                      <a:r>
                        <a:rPr lang="fr-FR" b="0" dirty="0" smtClean="0">
                          <a:solidFill>
                            <a:srgbClr val="0070C0"/>
                          </a:solidFill>
                        </a:rPr>
                        <a:t>JUIN, JUILLET, AOUT</a:t>
                      </a:r>
                      <a:endParaRPr lang="fr-FR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746879"/>
                  </a:ext>
                </a:extLst>
              </a:tr>
              <a:tr h="2226173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0070C0"/>
                          </a:solidFill>
                        </a:rPr>
                        <a:t>AUTOMNE</a:t>
                      </a:r>
                    </a:p>
                    <a:p>
                      <a:pPr algn="ctr"/>
                      <a:r>
                        <a:rPr lang="fr-FR" b="0" dirty="0" smtClean="0">
                          <a:solidFill>
                            <a:srgbClr val="0070C0"/>
                          </a:solidFill>
                        </a:rPr>
                        <a:t>SEPTEMBRE, OCTOBRE,</a:t>
                      </a:r>
                      <a:r>
                        <a:rPr lang="fr-FR" b="0" baseline="0" dirty="0" smtClean="0">
                          <a:solidFill>
                            <a:srgbClr val="0070C0"/>
                          </a:solidFill>
                        </a:rPr>
                        <a:t> NOVEMBRE</a:t>
                      </a:r>
                      <a:endParaRPr lang="fr-FR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0070C0"/>
                          </a:solidFill>
                        </a:rPr>
                        <a:t>HIVER</a:t>
                      </a:r>
                    </a:p>
                    <a:p>
                      <a:pPr algn="ctr"/>
                      <a:r>
                        <a:rPr lang="fr-FR" b="0" dirty="0" smtClean="0">
                          <a:solidFill>
                            <a:srgbClr val="0070C0"/>
                          </a:solidFill>
                        </a:rPr>
                        <a:t>DÉCEMBRE, JANVIER,</a:t>
                      </a:r>
                      <a:r>
                        <a:rPr lang="fr-FR" b="0" baseline="0" dirty="0" smtClean="0">
                          <a:solidFill>
                            <a:srgbClr val="0070C0"/>
                          </a:solidFill>
                        </a:rPr>
                        <a:t> FÉVRIER</a:t>
                      </a:r>
                      <a:endParaRPr lang="fr-FR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8496986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6117" y="4667534"/>
            <a:ext cx="1994224" cy="1506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144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d) </a:t>
            </a:r>
            <a:r>
              <a:rPr lang="fr-FR" dirty="0" err="1" smtClean="0">
                <a:solidFill>
                  <a:srgbClr val="002060"/>
                </a:solidFill>
              </a:rPr>
              <a:t>Draw</a:t>
            </a:r>
            <a:r>
              <a:rPr lang="fr-FR" dirty="0" smtClean="0">
                <a:solidFill>
                  <a:srgbClr val="002060"/>
                </a:solidFill>
              </a:rPr>
              <a:t> the items in </a:t>
            </a:r>
            <a:r>
              <a:rPr lang="fr-FR" dirty="0" err="1" smtClean="0">
                <a:solidFill>
                  <a:srgbClr val="002060"/>
                </a:solidFill>
              </a:rPr>
              <a:t>your</a:t>
            </a:r>
            <a:r>
              <a:rPr lang="fr-FR" dirty="0" smtClean="0">
                <a:solidFill>
                  <a:srgbClr val="002060"/>
                </a:solidFill>
              </a:rPr>
              <a:t> book and label </a:t>
            </a:r>
            <a:r>
              <a:rPr lang="fr-FR" dirty="0" err="1" smtClean="0">
                <a:solidFill>
                  <a:srgbClr val="002060"/>
                </a:solidFill>
              </a:rPr>
              <a:t>them</a:t>
            </a:r>
            <a:r>
              <a:rPr lang="fr-FR" dirty="0" smtClean="0">
                <a:solidFill>
                  <a:srgbClr val="002060"/>
                </a:solidFill>
              </a:rPr>
              <a:t> in French.</a:t>
            </a:r>
            <a:endParaRPr lang="fr-FR" dirty="0">
              <a:solidFill>
                <a:srgbClr val="00206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62408" y="1690688"/>
            <a:ext cx="9067183" cy="4901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350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e) Write sentences to </a:t>
            </a:r>
            <a:r>
              <a:rPr lang="fr-FR" dirty="0" err="1" smtClean="0">
                <a:solidFill>
                  <a:srgbClr val="002060"/>
                </a:solidFill>
              </a:rPr>
              <a:t>describe</a:t>
            </a:r>
            <a:r>
              <a:rPr lang="fr-FR" dirty="0" smtClean="0">
                <a:solidFill>
                  <a:srgbClr val="002060"/>
                </a:solidFill>
              </a:rPr>
              <a:t> </a:t>
            </a:r>
            <a:r>
              <a:rPr lang="fr-FR" dirty="0" err="1" smtClean="0">
                <a:solidFill>
                  <a:srgbClr val="002060"/>
                </a:solidFill>
              </a:rPr>
              <a:t>each</a:t>
            </a:r>
            <a:r>
              <a:rPr lang="fr-FR" dirty="0" smtClean="0">
                <a:solidFill>
                  <a:srgbClr val="002060"/>
                </a:solidFill>
              </a:rPr>
              <a:t> </a:t>
            </a:r>
            <a:r>
              <a:rPr lang="fr-FR" dirty="0" err="1" smtClean="0">
                <a:solidFill>
                  <a:srgbClr val="002060"/>
                </a:solidFill>
              </a:rPr>
              <a:t>pencil</a:t>
            </a:r>
            <a:r>
              <a:rPr lang="fr-FR" dirty="0" smtClean="0">
                <a:solidFill>
                  <a:srgbClr val="002060"/>
                </a:solidFill>
              </a:rPr>
              <a:t> case.</a:t>
            </a:r>
            <a:endParaRPr lang="fr-FR" dirty="0">
              <a:solidFill>
                <a:srgbClr val="00206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46698" y="2548956"/>
            <a:ext cx="5324725" cy="247342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096000" y="1811977"/>
            <a:ext cx="5717275" cy="4351338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002060"/>
                </a:solidFill>
              </a:rPr>
              <a:t>Dans ma trousse = in </a:t>
            </a:r>
            <a:r>
              <a:rPr lang="fr-FR" dirty="0" err="1" smtClean="0">
                <a:solidFill>
                  <a:srgbClr val="002060"/>
                </a:solidFill>
              </a:rPr>
              <a:t>my</a:t>
            </a:r>
            <a:r>
              <a:rPr lang="fr-FR" dirty="0" smtClean="0">
                <a:solidFill>
                  <a:srgbClr val="002060"/>
                </a:solidFill>
              </a:rPr>
              <a:t> </a:t>
            </a:r>
            <a:r>
              <a:rPr lang="fr-FR" dirty="0" err="1" smtClean="0">
                <a:solidFill>
                  <a:srgbClr val="002060"/>
                </a:solidFill>
              </a:rPr>
              <a:t>pencil</a:t>
            </a:r>
            <a:r>
              <a:rPr lang="fr-FR" dirty="0" smtClean="0">
                <a:solidFill>
                  <a:srgbClr val="002060"/>
                </a:solidFill>
              </a:rPr>
              <a:t> case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800" dirty="0" smtClean="0">
                <a:solidFill>
                  <a:srgbClr val="002060"/>
                </a:solidFill>
              </a:rPr>
              <a:t>il y a = </a:t>
            </a:r>
            <a:r>
              <a:rPr lang="fr-FR" sz="2800" dirty="0" err="1" smtClean="0">
                <a:solidFill>
                  <a:srgbClr val="002060"/>
                </a:solidFill>
              </a:rPr>
              <a:t>there</a:t>
            </a:r>
            <a:r>
              <a:rPr lang="fr-FR" sz="2800" dirty="0" smtClean="0">
                <a:solidFill>
                  <a:srgbClr val="002060"/>
                </a:solidFill>
              </a:rPr>
              <a:t> </a:t>
            </a:r>
            <a:r>
              <a:rPr lang="fr-FR" sz="2800" dirty="0" err="1" smtClean="0">
                <a:solidFill>
                  <a:srgbClr val="002060"/>
                </a:solidFill>
              </a:rPr>
              <a:t>is</a:t>
            </a:r>
            <a:endParaRPr lang="fr-FR" sz="2800" dirty="0" smtClean="0">
              <a:solidFill>
                <a:srgbClr val="00206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800" dirty="0" smtClean="0">
                <a:solidFill>
                  <a:srgbClr val="002060"/>
                </a:solidFill>
              </a:rPr>
              <a:t>un - one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800" dirty="0" smtClean="0">
                <a:solidFill>
                  <a:srgbClr val="002060"/>
                </a:solidFill>
              </a:rPr>
              <a:t>deux - </a:t>
            </a:r>
            <a:r>
              <a:rPr lang="fr-FR" sz="2800" dirty="0" err="1" smtClean="0">
                <a:solidFill>
                  <a:srgbClr val="002060"/>
                </a:solidFill>
              </a:rPr>
              <a:t>two</a:t>
            </a:r>
            <a:endParaRPr lang="fr-FR" sz="2800" dirty="0" smtClean="0">
              <a:solidFill>
                <a:srgbClr val="00206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800" dirty="0" smtClean="0">
                <a:solidFill>
                  <a:srgbClr val="002060"/>
                </a:solidFill>
              </a:rPr>
              <a:t>trois - </a:t>
            </a:r>
            <a:r>
              <a:rPr lang="fr-FR" sz="2800" dirty="0" err="1" smtClean="0">
                <a:solidFill>
                  <a:srgbClr val="002060"/>
                </a:solidFill>
              </a:rPr>
              <a:t>three</a:t>
            </a:r>
            <a:endParaRPr lang="fr-FR" sz="2800" dirty="0" smtClean="0">
              <a:solidFill>
                <a:srgbClr val="00206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800" dirty="0" smtClean="0">
                <a:solidFill>
                  <a:srgbClr val="002060"/>
                </a:solidFill>
              </a:rPr>
              <a:t>quatre - four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800" dirty="0" smtClean="0">
                <a:solidFill>
                  <a:srgbClr val="002060"/>
                </a:solidFill>
              </a:rPr>
              <a:t>cinq - five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800" dirty="0" smtClean="0">
                <a:solidFill>
                  <a:srgbClr val="002060"/>
                </a:solidFill>
              </a:rPr>
              <a:t>six - six</a:t>
            </a:r>
          </a:p>
        </p:txBody>
      </p:sp>
    </p:spTree>
    <p:extLst>
      <p:ext uri="{BB962C8B-B14F-4D97-AF65-F5344CB8AC3E}">
        <p14:creationId xmlns:p14="http://schemas.microsoft.com/office/powerpoint/2010/main" val="3351602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f) </a:t>
            </a:r>
            <a:r>
              <a:rPr lang="fr-FR" dirty="0" err="1" smtClean="0">
                <a:solidFill>
                  <a:srgbClr val="002060"/>
                </a:solidFill>
              </a:rPr>
              <a:t>Work</a:t>
            </a:r>
            <a:r>
              <a:rPr lang="fr-FR" dirty="0" smtClean="0">
                <a:solidFill>
                  <a:srgbClr val="002060"/>
                </a:solidFill>
              </a:rPr>
              <a:t> out </a:t>
            </a:r>
            <a:r>
              <a:rPr lang="fr-FR" dirty="0" err="1" smtClean="0">
                <a:solidFill>
                  <a:srgbClr val="002060"/>
                </a:solidFill>
              </a:rPr>
              <a:t>which</a:t>
            </a:r>
            <a:r>
              <a:rPr lang="fr-FR" dirty="0" smtClean="0">
                <a:solidFill>
                  <a:srgbClr val="002060"/>
                </a:solidFill>
              </a:rPr>
              <a:t> </a:t>
            </a:r>
            <a:r>
              <a:rPr lang="fr-FR" dirty="0" err="1" smtClean="0">
                <a:solidFill>
                  <a:srgbClr val="002060"/>
                </a:solidFill>
              </a:rPr>
              <a:t>pencil</a:t>
            </a:r>
            <a:r>
              <a:rPr lang="fr-FR" dirty="0" smtClean="0">
                <a:solidFill>
                  <a:srgbClr val="002060"/>
                </a:solidFill>
              </a:rPr>
              <a:t> case item </a:t>
            </a:r>
            <a:r>
              <a:rPr lang="fr-FR" dirty="0" err="1" smtClean="0">
                <a:solidFill>
                  <a:srgbClr val="002060"/>
                </a:solidFill>
              </a:rPr>
              <a:t>it</a:t>
            </a:r>
            <a:r>
              <a:rPr lang="fr-FR" dirty="0" smtClean="0">
                <a:solidFill>
                  <a:srgbClr val="002060"/>
                </a:solidFill>
              </a:rPr>
              <a:t> </a:t>
            </a:r>
            <a:r>
              <a:rPr lang="fr-FR" dirty="0" err="1" smtClean="0">
                <a:solidFill>
                  <a:srgbClr val="002060"/>
                </a:solidFill>
              </a:rPr>
              <a:t>is</a:t>
            </a:r>
            <a:r>
              <a:rPr lang="fr-FR" dirty="0" smtClean="0">
                <a:solidFill>
                  <a:srgbClr val="002060"/>
                </a:solidFill>
              </a:rPr>
              <a:t> and </a:t>
            </a:r>
            <a:r>
              <a:rPr lang="fr-FR" dirty="0" err="1" smtClean="0">
                <a:solidFill>
                  <a:srgbClr val="002060"/>
                </a:solidFill>
              </a:rPr>
              <a:t>write</a:t>
            </a:r>
            <a:r>
              <a:rPr lang="fr-FR" dirty="0" smtClean="0">
                <a:solidFill>
                  <a:srgbClr val="002060"/>
                </a:solidFill>
              </a:rPr>
              <a:t> the </a:t>
            </a:r>
            <a:r>
              <a:rPr lang="fr-FR" dirty="0" err="1" smtClean="0">
                <a:solidFill>
                  <a:srgbClr val="002060"/>
                </a:solidFill>
              </a:rPr>
              <a:t>answer</a:t>
            </a:r>
            <a:r>
              <a:rPr lang="fr-FR" dirty="0" smtClean="0">
                <a:solidFill>
                  <a:srgbClr val="002060"/>
                </a:solidFill>
              </a:rPr>
              <a:t> in </a:t>
            </a:r>
            <a:r>
              <a:rPr lang="fr-FR" dirty="0" err="1" smtClean="0">
                <a:solidFill>
                  <a:srgbClr val="002060"/>
                </a:solidFill>
              </a:rPr>
              <a:t>your</a:t>
            </a:r>
            <a:r>
              <a:rPr lang="fr-FR" dirty="0" smtClean="0">
                <a:solidFill>
                  <a:srgbClr val="002060"/>
                </a:solidFill>
              </a:rPr>
              <a:t> book.</a:t>
            </a:r>
            <a:endParaRPr lang="fr-FR" dirty="0">
              <a:solidFill>
                <a:srgbClr val="00206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35460" y="2426841"/>
            <a:ext cx="11473479" cy="2076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619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g) </a:t>
            </a:r>
            <a:r>
              <a:rPr lang="fr-FR" dirty="0" err="1" smtClean="0">
                <a:solidFill>
                  <a:srgbClr val="002060"/>
                </a:solidFill>
              </a:rPr>
              <a:t>Which</a:t>
            </a:r>
            <a:r>
              <a:rPr lang="fr-FR" dirty="0" smtClean="0">
                <a:solidFill>
                  <a:srgbClr val="002060"/>
                </a:solidFill>
              </a:rPr>
              <a:t> </a:t>
            </a:r>
            <a:r>
              <a:rPr lang="fr-FR" dirty="0" err="1" smtClean="0">
                <a:solidFill>
                  <a:srgbClr val="002060"/>
                </a:solidFill>
              </a:rPr>
              <a:t>is</a:t>
            </a:r>
            <a:r>
              <a:rPr lang="fr-FR" dirty="0" smtClean="0">
                <a:solidFill>
                  <a:srgbClr val="002060"/>
                </a:solidFill>
              </a:rPr>
              <a:t> the off one out and </a:t>
            </a:r>
            <a:r>
              <a:rPr lang="fr-FR" dirty="0" err="1" smtClean="0">
                <a:solidFill>
                  <a:srgbClr val="002060"/>
                </a:solidFill>
              </a:rPr>
              <a:t>why</a:t>
            </a:r>
            <a:r>
              <a:rPr lang="fr-FR" dirty="0" smtClean="0">
                <a:solidFill>
                  <a:srgbClr val="002060"/>
                </a:solidFill>
              </a:rPr>
              <a:t>?</a:t>
            </a:r>
            <a:endParaRPr lang="fr-FR" dirty="0">
              <a:solidFill>
                <a:srgbClr val="00206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654292" y="1528550"/>
            <a:ext cx="7416282" cy="1569492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516" y="3739488"/>
            <a:ext cx="11172967" cy="1937981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>
                <a:solidFill>
                  <a:srgbClr val="002060"/>
                </a:solidFill>
              </a:rPr>
              <a:t>1. The </a:t>
            </a:r>
            <a:r>
              <a:rPr lang="fr-FR" dirty="0" err="1" smtClean="0">
                <a:solidFill>
                  <a:srgbClr val="002060"/>
                </a:solidFill>
              </a:rPr>
              <a:t>odd</a:t>
            </a:r>
            <a:r>
              <a:rPr lang="fr-FR" dirty="0" smtClean="0">
                <a:solidFill>
                  <a:srgbClr val="002060"/>
                </a:solidFill>
              </a:rPr>
              <a:t> one out </a:t>
            </a:r>
            <a:r>
              <a:rPr lang="fr-FR" dirty="0" err="1" smtClean="0">
                <a:solidFill>
                  <a:srgbClr val="002060"/>
                </a:solidFill>
              </a:rPr>
              <a:t>is</a:t>
            </a:r>
            <a:r>
              <a:rPr lang="fr-FR" dirty="0" smtClean="0">
                <a:solidFill>
                  <a:srgbClr val="002060"/>
                </a:solidFill>
              </a:rPr>
              <a:t> </a:t>
            </a:r>
            <a:r>
              <a:rPr lang="fr-FR" u="sng" dirty="0" smtClean="0">
                <a:solidFill>
                  <a:srgbClr val="002060"/>
                </a:solidFill>
              </a:rPr>
              <a:t>une gomme </a:t>
            </a:r>
            <a:r>
              <a:rPr lang="fr-FR" dirty="0" err="1" smtClean="0">
                <a:solidFill>
                  <a:srgbClr val="002060"/>
                </a:solidFill>
              </a:rPr>
              <a:t>because</a:t>
            </a:r>
            <a:r>
              <a:rPr lang="fr-FR" dirty="0" smtClean="0">
                <a:solidFill>
                  <a:srgbClr val="002060"/>
                </a:solidFill>
              </a:rPr>
              <a:t> the </a:t>
            </a:r>
            <a:r>
              <a:rPr lang="fr-FR" dirty="0" err="1" smtClean="0">
                <a:solidFill>
                  <a:srgbClr val="002060"/>
                </a:solidFill>
              </a:rPr>
              <a:t>other</a:t>
            </a:r>
            <a:r>
              <a:rPr lang="fr-FR" dirty="0" smtClean="0">
                <a:solidFill>
                  <a:srgbClr val="002060"/>
                </a:solidFill>
              </a:rPr>
              <a:t> </a:t>
            </a:r>
            <a:r>
              <a:rPr lang="fr-FR" dirty="0" err="1" smtClean="0">
                <a:solidFill>
                  <a:srgbClr val="002060"/>
                </a:solidFill>
              </a:rPr>
              <a:t>two</a:t>
            </a:r>
            <a:r>
              <a:rPr lang="fr-FR" dirty="0" smtClean="0">
                <a:solidFill>
                  <a:srgbClr val="002060"/>
                </a:solidFill>
              </a:rPr>
              <a:t> </a:t>
            </a:r>
            <a:r>
              <a:rPr lang="fr-FR" dirty="0" err="1" smtClean="0">
                <a:solidFill>
                  <a:srgbClr val="002060"/>
                </a:solidFill>
              </a:rPr>
              <a:t>words</a:t>
            </a:r>
            <a:r>
              <a:rPr lang="fr-FR" dirty="0" smtClean="0">
                <a:solidFill>
                  <a:srgbClr val="002060"/>
                </a:solidFill>
              </a:rPr>
              <a:t> </a:t>
            </a:r>
            <a:r>
              <a:rPr lang="fr-FR" dirty="0" err="1" smtClean="0">
                <a:solidFill>
                  <a:srgbClr val="002060"/>
                </a:solidFill>
              </a:rPr>
              <a:t>say</a:t>
            </a:r>
            <a:r>
              <a:rPr lang="fr-FR" dirty="0" smtClean="0">
                <a:solidFill>
                  <a:srgbClr val="002060"/>
                </a:solidFill>
              </a:rPr>
              <a:t> </a:t>
            </a:r>
            <a:r>
              <a:rPr lang="fr-FR" u="sng" dirty="0" smtClean="0">
                <a:solidFill>
                  <a:srgbClr val="002060"/>
                </a:solidFill>
              </a:rPr>
              <a:t>un.</a:t>
            </a:r>
            <a:endParaRPr lang="fr-FR" u="sn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486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h) Write out the </a:t>
            </a:r>
            <a:r>
              <a:rPr lang="fr-FR" dirty="0" err="1" smtClean="0">
                <a:solidFill>
                  <a:srgbClr val="002060"/>
                </a:solidFill>
              </a:rPr>
              <a:t>text</a:t>
            </a:r>
            <a:r>
              <a:rPr lang="fr-FR" dirty="0" smtClean="0">
                <a:solidFill>
                  <a:srgbClr val="002060"/>
                </a:solidFill>
              </a:rPr>
              <a:t>, </a:t>
            </a:r>
            <a:r>
              <a:rPr lang="fr-FR" dirty="0" err="1" smtClean="0">
                <a:solidFill>
                  <a:srgbClr val="002060"/>
                </a:solidFill>
              </a:rPr>
              <a:t>using</a:t>
            </a:r>
            <a:r>
              <a:rPr lang="fr-FR" dirty="0" smtClean="0">
                <a:solidFill>
                  <a:srgbClr val="002060"/>
                </a:solidFill>
              </a:rPr>
              <a:t> </a:t>
            </a:r>
            <a:r>
              <a:rPr lang="fr-FR" dirty="0" err="1" smtClean="0">
                <a:solidFill>
                  <a:srgbClr val="002060"/>
                </a:solidFill>
              </a:rPr>
              <a:t>words</a:t>
            </a:r>
            <a:r>
              <a:rPr lang="fr-FR" dirty="0" smtClean="0">
                <a:solidFill>
                  <a:srgbClr val="002060"/>
                </a:solidFill>
              </a:rPr>
              <a:t> </a:t>
            </a:r>
            <a:r>
              <a:rPr lang="fr-FR" dirty="0" err="1" smtClean="0">
                <a:solidFill>
                  <a:srgbClr val="002060"/>
                </a:solidFill>
              </a:rPr>
              <a:t>instead</a:t>
            </a:r>
            <a:r>
              <a:rPr lang="fr-FR" dirty="0" smtClean="0">
                <a:solidFill>
                  <a:srgbClr val="002060"/>
                </a:solidFill>
              </a:rPr>
              <a:t> of the </a:t>
            </a:r>
            <a:r>
              <a:rPr lang="fr-FR" dirty="0" err="1" smtClean="0">
                <a:solidFill>
                  <a:srgbClr val="002060"/>
                </a:solidFill>
              </a:rPr>
              <a:t>pictures</a:t>
            </a:r>
            <a:r>
              <a:rPr lang="fr-FR" dirty="0" smtClean="0">
                <a:solidFill>
                  <a:srgbClr val="002060"/>
                </a:solidFill>
              </a:rPr>
              <a:t>.</a:t>
            </a:r>
            <a:endParaRPr lang="fr-FR" dirty="0">
              <a:solidFill>
                <a:srgbClr val="00206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199" y="1825624"/>
            <a:ext cx="7730825" cy="4220333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75760" y="2194114"/>
            <a:ext cx="2632881" cy="4351338"/>
          </a:xfrm>
        </p:spPr>
        <p:txBody>
          <a:bodyPr/>
          <a:lstStyle/>
          <a:p>
            <a:r>
              <a:rPr lang="fr-FR" dirty="0">
                <a:solidFill>
                  <a:srgbClr val="002060"/>
                </a:solidFill>
              </a:rPr>
              <a:t>b</a:t>
            </a:r>
            <a:r>
              <a:rPr lang="fr-FR" dirty="0" smtClean="0">
                <a:solidFill>
                  <a:srgbClr val="002060"/>
                </a:solidFill>
              </a:rPr>
              <a:t>ag - sac</a:t>
            </a:r>
            <a:endParaRPr 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809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F659609AC72A40882E1F035B080F4B" ma:contentTypeVersion="36" ma:contentTypeDescription="Create a new document." ma:contentTypeScope="" ma:versionID="ea51b2a96d18db664c01e80d94a52623">
  <xsd:schema xmlns:xsd="http://www.w3.org/2001/XMLSchema" xmlns:xs="http://www.w3.org/2001/XMLSchema" xmlns:p="http://schemas.microsoft.com/office/2006/metadata/properties" xmlns:ns3="b2bd90c3-9ed6-4e72-a2ec-e95c0db0d754" xmlns:ns4="6c60ec2e-cb8c-433c-a469-e2de6091b863" targetNamespace="http://schemas.microsoft.com/office/2006/metadata/properties" ma:root="true" ma:fieldsID="0458f9179f6a2b37fa3c0ea7a36fc10d" ns3:_="" ns4:_="">
    <xsd:import namespace="b2bd90c3-9ed6-4e72-a2ec-e95c0db0d754"/>
    <xsd:import namespace="6c60ec2e-cb8c-433c-a469-e2de6091b86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3:LastSharedByUser" minOccurs="0"/>
                <xsd:element ref="ns3:LastSharedByTime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Templat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TeamsChannelId" minOccurs="0"/>
                <xsd:element ref="ns4:Math_Settings" minOccurs="0"/>
                <xsd:element ref="ns4:Distribution_Groups" minOccurs="0"/>
                <xsd:element ref="ns4:LMS_Mappings" minOccurs="0"/>
                <xsd:element ref="ns4:IsNotebookLocked" minOccurs="0"/>
                <xsd:element ref="ns4:Teams_Channel_Section_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bd90c3-9ed6-4e72-a2ec-e95c0db0d75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60ec2e-cb8c-433c-a469-e2de6091b863" elementFormDefault="qualified">
    <xsd:import namespace="http://schemas.microsoft.com/office/2006/documentManagement/types"/>
    <xsd:import namespace="http://schemas.microsoft.com/office/infopath/2007/PartnerControls"/>
    <xsd:element name="NotebookType" ma:index="13" nillable="true" ma:displayName="Notebook Type" ma:internalName="NotebookType">
      <xsd:simpleType>
        <xsd:restriction base="dms:Text"/>
      </xsd:simpleType>
    </xsd:element>
    <xsd:element name="FolderType" ma:index="14" nillable="true" ma:displayName="Folder Type" ma:internalName="FolderType">
      <xsd:simpleType>
        <xsd:restriction base="dms:Text"/>
      </xsd:simpleType>
    </xsd:element>
    <xsd:element name="Owner" ma:index="15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6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7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8" nillable="true" ma:displayName="Culture Name" ma:internalName="CultureName">
      <xsd:simpleType>
        <xsd:restriction base="dms:Text"/>
      </xsd:simpleType>
    </xsd:element>
    <xsd:element name="AppVersion" ma:index="19" nillable="true" ma:displayName="App Version" ma:internalName="AppVersion">
      <xsd:simpleType>
        <xsd:restriction base="dms:Text"/>
      </xsd:simpleType>
    </xsd:element>
    <xsd:element name="Teachers" ma:index="20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1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2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3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4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5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6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7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1" nillable="true" ma:displayName="MediaServiceAutoTags" ma:internalName="MediaServiceAutoTags" ma:readOnly="true">
      <xsd:simpleType>
        <xsd:restriction base="dms:Text"/>
      </xsd:simpleType>
    </xsd:element>
    <xsd:element name="MediaServiceOCR" ma:index="3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33" nillable="true" ma:displayName="Location" ma:internalName="MediaServiceLocation" ma:readOnly="true">
      <xsd:simpleType>
        <xsd:restriction base="dms:Text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3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TeamsChannelId" ma:index="38" nillable="true" ma:displayName="Teams Channel Id" ma:internalName="TeamsChannelId">
      <xsd:simpleType>
        <xsd:restriction base="dms:Text"/>
      </xsd:simpleType>
    </xsd:element>
    <xsd:element name="Math_Settings" ma:index="39" nillable="true" ma:displayName="Math Settings" ma:internalName="Math_Settings">
      <xsd:simpleType>
        <xsd:restriction base="dms:Text"/>
      </xsd:simpleType>
    </xsd:element>
    <xsd:element name="Distribution_Groups" ma:index="40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41" nillable="true" ma:displayName="LMS Mappings" ma:internalName="LMS_Mappings">
      <xsd:simpleType>
        <xsd:restriction base="dms:Note">
          <xsd:maxLength value="255"/>
        </xsd:restriction>
      </xsd:simpleType>
    </xsd:element>
    <xsd:element name="IsNotebookLocked" ma:index="42" nillable="true" ma:displayName="Is Notebook Locked" ma:internalName="IsNotebookLocked">
      <xsd:simpleType>
        <xsd:restriction base="dms:Boolean"/>
      </xsd:simpleType>
    </xsd:element>
    <xsd:element name="Teams_Channel_Section_Location" ma:index="43" nillable="true" ma:displayName="Teams Channel Section Location" ma:internalName="Teams_Channel_Section_Locat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ams_Channel_Section_Location xmlns="6c60ec2e-cb8c-433c-a469-e2de6091b863" xsi:nil="true"/>
    <Owner xmlns="6c60ec2e-cb8c-433c-a469-e2de6091b863">
      <UserInfo>
        <DisplayName/>
        <AccountId xsi:nil="true"/>
        <AccountType/>
      </UserInfo>
    </Owner>
    <Students xmlns="6c60ec2e-cb8c-433c-a469-e2de6091b863">
      <UserInfo>
        <DisplayName/>
        <AccountId xsi:nil="true"/>
        <AccountType/>
      </UserInfo>
    </Students>
    <AppVersion xmlns="6c60ec2e-cb8c-433c-a469-e2de6091b863" xsi:nil="true"/>
    <LMS_Mappings xmlns="6c60ec2e-cb8c-433c-a469-e2de6091b863" xsi:nil="true"/>
    <IsNotebookLocked xmlns="6c60ec2e-cb8c-433c-a469-e2de6091b863" xsi:nil="true"/>
    <Templates xmlns="6c60ec2e-cb8c-433c-a469-e2de6091b863" xsi:nil="true"/>
    <Has_Teacher_Only_SectionGroup xmlns="6c60ec2e-cb8c-433c-a469-e2de6091b863" xsi:nil="true"/>
    <NotebookType xmlns="6c60ec2e-cb8c-433c-a469-e2de6091b863" xsi:nil="true"/>
    <FolderType xmlns="6c60ec2e-cb8c-433c-a469-e2de6091b863" xsi:nil="true"/>
    <Teachers xmlns="6c60ec2e-cb8c-433c-a469-e2de6091b863">
      <UserInfo>
        <DisplayName/>
        <AccountId xsi:nil="true"/>
        <AccountType/>
      </UserInfo>
    </Teachers>
    <Invited_Students xmlns="6c60ec2e-cb8c-433c-a469-e2de6091b863" xsi:nil="true"/>
    <TeamsChannelId xmlns="6c60ec2e-cb8c-433c-a469-e2de6091b863" xsi:nil="true"/>
    <Math_Settings xmlns="6c60ec2e-cb8c-433c-a469-e2de6091b863" xsi:nil="true"/>
    <Is_Collaboration_Space_Locked xmlns="6c60ec2e-cb8c-433c-a469-e2de6091b863" xsi:nil="true"/>
    <Self_Registration_Enabled xmlns="6c60ec2e-cb8c-433c-a469-e2de6091b863" xsi:nil="true"/>
    <Distribution_Groups xmlns="6c60ec2e-cb8c-433c-a469-e2de6091b863" xsi:nil="true"/>
    <Invited_Teachers xmlns="6c60ec2e-cb8c-433c-a469-e2de6091b863" xsi:nil="true"/>
    <DefaultSectionNames xmlns="6c60ec2e-cb8c-433c-a469-e2de6091b863" xsi:nil="true"/>
    <CultureName xmlns="6c60ec2e-cb8c-433c-a469-e2de6091b863" xsi:nil="true"/>
    <Student_Groups xmlns="6c60ec2e-cb8c-433c-a469-e2de6091b863">
      <UserInfo>
        <DisplayName/>
        <AccountId xsi:nil="true"/>
        <AccountType/>
      </UserInfo>
    </Student_Groups>
  </documentManagement>
</p:properties>
</file>

<file path=customXml/itemProps1.xml><?xml version="1.0" encoding="utf-8"?>
<ds:datastoreItem xmlns:ds="http://schemas.openxmlformats.org/officeDocument/2006/customXml" ds:itemID="{98E17875-3F6F-46D7-AD9E-5B2C59DC2F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bd90c3-9ed6-4e72-a2ec-e95c0db0d754"/>
    <ds:schemaRef ds:uri="6c60ec2e-cb8c-433c-a469-e2de6091b8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0FFF18E-0BB1-4FEF-B883-0BC6394A66A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00D25AF-4919-46E2-AF35-D1A71CEB5CAA}">
  <ds:schemaRefs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b2bd90c3-9ed6-4e72-a2ec-e95c0db0d754"/>
    <ds:schemaRef ds:uri="6c60ec2e-cb8c-433c-a469-e2de6091b863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257</Words>
  <Application>Microsoft Office PowerPoint</Application>
  <PresentationFormat>Widescreen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a) Copy the text and change the details:</vt:lpstr>
      <vt:lpstr>b) Make up a quiz</vt:lpstr>
      <vt:lpstr>c) Make a poster. Write the months of the year and for each season draw a picture:</vt:lpstr>
      <vt:lpstr>d) Draw the items in your book and label them in French.</vt:lpstr>
      <vt:lpstr>e) Write sentences to describe each pencil case.</vt:lpstr>
      <vt:lpstr>f) Work out which pencil case item it is and write the answer in your book.</vt:lpstr>
      <vt:lpstr>g) Which is the off one out and why?</vt:lpstr>
      <vt:lpstr>h) Write out the text, using words instead of the pictures.</vt:lpstr>
    </vt:vector>
  </TitlesOfParts>
  <Company>Bishop Challoner Catholic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Make up a quiz</dc:title>
  <dc:creator>w.davison@bishopchalloner.bham.sch.uk</dc:creator>
  <cp:lastModifiedBy>Mr W Davison</cp:lastModifiedBy>
  <cp:revision>5</cp:revision>
  <dcterms:created xsi:type="dcterms:W3CDTF">2020-10-05T12:24:19Z</dcterms:created>
  <dcterms:modified xsi:type="dcterms:W3CDTF">2020-10-05T12:45:12Z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0x01010062F659609AC72A40882E1F035B080F4B</vt:lpwstr>
  </property>
</Properties>
</file>