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72" r:id="rId2"/>
    <p:sldId id="273" r:id="rId3"/>
    <p:sldId id="274" r:id="rId4"/>
    <p:sldId id="270" r:id="rId5"/>
    <p:sldId id="271" r:id="rId6"/>
    <p:sldId id="268" r:id="rId7"/>
    <p:sldId id="269" r:id="rId8"/>
    <p:sldId id="256" r:id="rId9"/>
    <p:sldId id="257" r:id="rId10"/>
    <p:sldId id="258" r:id="rId11"/>
    <p:sldId id="259" r:id="rId12"/>
    <p:sldId id="260" r:id="rId13"/>
    <p:sldId id="261" r:id="rId14"/>
    <p:sldId id="262" r:id="rId15"/>
    <p:sldId id="263" r:id="rId16"/>
    <p:sldId id="264" r:id="rId17"/>
    <p:sldId id="265" r:id="rId18"/>
    <p:sldId id="266" r:id="rId19"/>
    <p:sldId id="267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70CFA8-7C78-4CC0-87B7-0ADEEA0473A7}" type="datetimeFigureOut">
              <a:rPr lang="en-GB" smtClean="0"/>
              <a:t>09/11/2020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F25D01-02C0-4CCD-BC05-8B87A50B80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60581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E8CBC-72B8-4298-A404-C09AC8EE0A26}" type="datetimeFigureOut">
              <a:rPr lang="en-GB" smtClean="0"/>
              <a:t>09/11/2020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FFFD0-5FCA-455A-80D0-B0DD8B66D7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6554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E8CBC-72B8-4298-A404-C09AC8EE0A26}" type="datetimeFigureOut">
              <a:rPr lang="en-GB" smtClean="0"/>
              <a:t>09/11/2020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FFFD0-5FCA-455A-80D0-B0DD8B66D7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7568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E8CBC-72B8-4298-A404-C09AC8EE0A26}" type="datetimeFigureOut">
              <a:rPr lang="en-GB" smtClean="0"/>
              <a:t>09/11/2020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FFFD0-5FCA-455A-80D0-B0DD8B66D7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4153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E8CBC-72B8-4298-A404-C09AC8EE0A26}" type="datetimeFigureOut">
              <a:rPr lang="en-GB" smtClean="0"/>
              <a:t>09/11/2020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FFFD0-5FCA-455A-80D0-B0DD8B66D7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4961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E8CBC-72B8-4298-A404-C09AC8EE0A26}" type="datetimeFigureOut">
              <a:rPr lang="en-GB" smtClean="0"/>
              <a:t>09/11/2020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FFFD0-5FCA-455A-80D0-B0DD8B66D7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4532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E8CBC-72B8-4298-A404-C09AC8EE0A26}" type="datetimeFigureOut">
              <a:rPr lang="en-GB" smtClean="0"/>
              <a:t>09/11/2020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FFFD0-5FCA-455A-80D0-B0DD8B66D7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8174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E8CBC-72B8-4298-A404-C09AC8EE0A26}" type="datetimeFigureOut">
              <a:rPr lang="en-GB" smtClean="0"/>
              <a:t>09/11/2020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FFFD0-5FCA-455A-80D0-B0DD8B66D7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1411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E8CBC-72B8-4298-A404-C09AC8EE0A26}" type="datetimeFigureOut">
              <a:rPr lang="en-GB" smtClean="0"/>
              <a:t>09/11/2020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FFFD0-5FCA-455A-80D0-B0DD8B66D7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0872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E8CBC-72B8-4298-A404-C09AC8EE0A26}" type="datetimeFigureOut">
              <a:rPr lang="en-GB" smtClean="0"/>
              <a:t>09/11/2020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FFFD0-5FCA-455A-80D0-B0DD8B66D7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4709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E8CBC-72B8-4298-A404-C09AC8EE0A26}" type="datetimeFigureOut">
              <a:rPr lang="en-GB" smtClean="0"/>
              <a:t>09/11/2020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FFFD0-5FCA-455A-80D0-B0DD8B66D7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0620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E8CBC-72B8-4298-A404-C09AC8EE0A26}" type="datetimeFigureOut">
              <a:rPr lang="en-GB" smtClean="0"/>
              <a:t>09/11/2020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FFFD0-5FCA-455A-80D0-B0DD8B66D7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1990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6E8CBC-72B8-4298-A404-C09AC8EE0A26}" type="datetimeFigureOut">
              <a:rPr lang="en-GB" smtClean="0"/>
              <a:t>09/11/2020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FFFFD0-5FCA-455A-80D0-B0DD8B66D7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6998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31162"/>
          </a:xfrm>
        </p:spPr>
        <p:txBody>
          <a:bodyPr>
            <a:normAutofit fontScale="90000"/>
          </a:bodyPr>
          <a:lstStyle/>
          <a:p>
            <a:pPr algn="ctr"/>
            <a:r>
              <a:rPr lang="en-GB" u="sng" dirty="0" smtClean="0"/>
              <a:t>P3 revision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96288"/>
            <a:ext cx="10515600" cy="5861712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GB" sz="3300" dirty="0" smtClean="0"/>
              <a:t>Mo5 </a:t>
            </a:r>
            <a:r>
              <a:rPr lang="en-GB" sz="3300" dirty="0" err="1" smtClean="0"/>
              <a:t>p#tit</a:t>
            </a:r>
            <a:r>
              <a:rPr lang="en-GB" sz="3300" dirty="0" smtClean="0"/>
              <a:t> cop@i5 s’@</a:t>
            </a:r>
            <a:r>
              <a:rPr lang="en-GB" sz="3300" dirty="0" err="1" smtClean="0"/>
              <a:t>pp#ll</a:t>
            </a:r>
            <a:r>
              <a:rPr lang="en-GB" sz="3300" dirty="0" smtClean="0"/>
              <a:t># J#@5. O5 @</a:t>
            </a:r>
            <a:r>
              <a:rPr lang="en-GB" sz="3300" dirty="0" err="1" smtClean="0"/>
              <a:t>im</a:t>
            </a:r>
            <a:r>
              <a:rPr lang="en-GB" sz="3300" dirty="0" smtClean="0"/>
              <a:t># </a:t>
            </a:r>
            <a:r>
              <a:rPr lang="en-GB" sz="3300" dirty="0" err="1" smtClean="0"/>
              <a:t>sortir</a:t>
            </a:r>
            <a:r>
              <a:rPr lang="en-GB" sz="3300" dirty="0" smtClean="0"/>
              <a:t> l# w##k-#5d, o5 </a:t>
            </a:r>
            <a:r>
              <a:rPr lang="en-GB" sz="3300" dirty="0" err="1" smtClean="0"/>
              <a:t>rigol</a:t>
            </a:r>
            <a:r>
              <a:rPr lang="en-GB" sz="3300" dirty="0" smtClean="0"/>
              <a:t># #5s#mbl#. Il #</a:t>
            </a:r>
            <a:r>
              <a:rPr lang="en-GB" sz="3300" dirty="0" err="1" smtClean="0"/>
              <a:t>st</a:t>
            </a:r>
            <a:r>
              <a:rPr lang="en-GB" sz="3300" dirty="0" smtClean="0"/>
              <a:t> gr@5d, </a:t>
            </a:r>
            <a:r>
              <a:rPr lang="en-GB" sz="3300" dirty="0" err="1" smtClean="0"/>
              <a:t>il</a:t>
            </a:r>
            <a:r>
              <a:rPr lang="en-GB" sz="3300" dirty="0" smtClean="0"/>
              <a:t> @ </a:t>
            </a:r>
            <a:r>
              <a:rPr lang="en-GB" sz="3300" dirty="0" err="1" smtClean="0"/>
              <a:t>l#s</a:t>
            </a:r>
            <a:r>
              <a:rPr lang="en-GB" sz="3300" dirty="0" smtClean="0"/>
              <a:t> </a:t>
            </a:r>
            <a:r>
              <a:rPr lang="en-GB" sz="3300" dirty="0" err="1" smtClean="0"/>
              <a:t>ch#v#ux</a:t>
            </a:r>
            <a:r>
              <a:rPr lang="en-GB" sz="3300" dirty="0" smtClean="0"/>
              <a:t> courts #t </a:t>
            </a:r>
            <a:r>
              <a:rPr lang="en-GB" sz="3300" dirty="0" err="1" smtClean="0"/>
              <a:t>il</a:t>
            </a:r>
            <a:r>
              <a:rPr lang="en-GB" sz="3300" dirty="0" smtClean="0"/>
              <a:t> port# </a:t>
            </a:r>
            <a:r>
              <a:rPr lang="en-GB" sz="3300" dirty="0" err="1" smtClean="0"/>
              <a:t>d#s</a:t>
            </a:r>
            <a:r>
              <a:rPr lang="en-GB" sz="3300" dirty="0" smtClean="0"/>
              <a:t> lu5#tt#s. J# m’#5t#5ds bi#5 @</a:t>
            </a:r>
            <a:r>
              <a:rPr lang="en-GB" sz="3300" dirty="0" err="1" smtClean="0"/>
              <a:t>v#c</a:t>
            </a:r>
            <a:r>
              <a:rPr lang="en-GB" sz="3300" dirty="0" smtClean="0"/>
              <a:t> </a:t>
            </a:r>
            <a:r>
              <a:rPr lang="en-GB" sz="3300" dirty="0" err="1" smtClean="0"/>
              <a:t>lui</a:t>
            </a:r>
            <a:r>
              <a:rPr lang="en-GB" sz="3300" dirty="0" smtClean="0"/>
              <a:t>. </a:t>
            </a:r>
          </a:p>
          <a:p>
            <a:pPr marL="0" indent="0">
              <a:lnSpc>
                <a:spcPct val="120000"/>
              </a:lnSpc>
              <a:buNone/>
            </a:pPr>
            <a:endParaRPr lang="en-GB" sz="3300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en-GB" sz="3300" dirty="0" smtClean="0"/>
              <a:t>		# = e		@ = a		5 = n</a:t>
            </a:r>
            <a:endParaRPr lang="en-GB" sz="3300" dirty="0"/>
          </a:p>
          <a:p>
            <a:pPr marL="0" indent="0">
              <a:lnSpc>
                <a:spcPct val="120000"/>
              </a:lnSpc>
              <a:buNone/>
            </a:pPr>
            <a:endParaRPr lang="en-GB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en-GB" dirty="0"/>
              <a:t>Mon petit </a:t>
            </a:r>
            <a:r>
              <a:rPr lang="en-GB" dirty="0" err="1"/>
              <a:t>copain</a:t>
            </a:r>
            <a:r>
              <a:rPr lang="en-GB" dirty="0"/>
              <a:t> </a:t>
            </a:r>
            <a:r>
              <a:rPr lang="en-GB" dirty="0" err="1"/>
              <a:t>s’appelle</a:t>
            </a:r>
            <a:r>
              <a:rPr lang="en-GB" dirty="0"/>
              <a:t> Jean. </a:t>
            </a:r>
            <a:endParaRPr lang="en-GB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en-GB" dirty="0" smtClean="0"/>
              <a:t>On </a:t>
            </a:r>
            <a:r>
              <a:rPr lang="en-GB" dirty="0" err="1"/>
              <a:t>aime</a:t>
            </a:r>
            <a:r>
              <a:rPr lang="en-GB" dirty="0"/>
              <a:t> </a:t>
            </a:r>
            <a:r>
              <a:rPr lang="en-GB" dirty="0" err="1"/>
              <a:t>sortir</a:t>
            </a:r>
            <a:r>
              <a:rPr lang="en-GB" dirty="0"/>
              <a:t> le week-end, on </a:t>
            </a:r>
            <a:r>
              <a:rPr lang="en-GB" dirty="0" err="1"/>
              <a:t>rigole</a:t>
            </a:r>
            <a:r>
              <a:rPr lang="en-GB" dirty="0"/>
              <a:t> ensemble. </a:t>
            </a:r>
            <a:endParaRPr lang="en-GB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en-GB" dirty="0" smtClean="0"/>
              <a:t>Il </a:t>
            </a:r>
            <a:r>
              <a:rPr lang="en-GB" dirty="0" err="1"/>
              <a:t>est</a:t>
            </a:r>
            <a:r>
              <a:rPr lang="en-GB" dirty="0"/>
              <a:t> grand, </a:t>
            </a:r>
            <a:r>
              <a:rPr lang="en-GB" dirty="0" err="1"/>
              <a:t>il</a:t>
            </a:r>
            <a:r>
              <a:rPr lang="en-GB" dirty="0"/>
              <a:t> a les </a:t>
            </a:r>
            <a:r>
              <a:rPr lang="en-GB" dirty="0" err="1"/>
              <a:t>cheveux</a:t>
            </a:r>
            <a:r>
              <a:rPr lang="en-GB" dirty="0"/>
              <a:t> courts et </a:t>
            </a:r>
            <a:r>
              <a:rPr lang="en-GB" dirty="0" err="1"/>
              <a:t>il</a:t>
            </a:r>
            <a:r>
              <a:rPr lang="en-GB" dirty="0"/>
              <a:t> </a:t>
            </a:r>
            <a:r>
              <a:rPr lang="en-GB" dirty="0" err="1"/>
              <a:t>porte</a:t>
            </a:r>
            <a:r>
              <a:rPr lang="en-GB" dirty="0"/>
              <a:t> des lunettes</a:t>
            </a:r>
            <a:r>
              <a:rPr lang="en-GB" dirty="0" smtClean="0"/>
              <a:t>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dirty="0" smtClean="0"/>
              <a:t> </a:t>
            </a:r>
            <a:r>
              <a:rPr lang="en-GB" dirty="0"/>
              <a:t>Je </a:t>
            </a:r>
            <a:r>
              <a:rPr lang="en-GB" dirty="0" err="1"/>
              <a:t>m’entends</a:t>
            </a:r>
            <a:r>
              <a:rPr lang="en-GB" dirty="0"/>
              <a:t> </a:t>
            </a:r>
            <a:r>
              <a:rPr lang="en-GB" dirty="0" err="1"/>
              <a:t>bien</a:t>
            </a:r>
            <a:r>
              <a:rPr lang="en-GB" dirty="0"/>
              <a:t> avec </a:t>
            </a:r>
            <a:r>
              <a:rPr lang="en-GB" dirty="0" err="1"/>
              <a:t>lui</a:t>
            </a:r>
            <a:r>
              <a:rPr lang="en-GB" dirty="0"/>
              <a:t>. </a:t>
            </a:r>
          </a:p>
          <a:p>
            <a:pPr marL="0" indent="0">
              <a:lnSpc>
                <a:spcPct val="150000"/>
              </a:lnSpc>
              <a:buNone/>
            </a:pPr>
            <a:endParaRPr lang="en-GB" dirty="0"/>
          </a:p>
        </p:txBody>
      </p:sp>
      <p:sp>
        <p:nvSpPr>
          <p:cNvPr id="4" name="Oval 3"/>
          <p:cNvSpPr/>
          <p:nvPr/>
        </p:nvSpPr>
        <p:spPr>
          <a:xfrm>
            <a:off x="3275463" y="3616657"/>
            <a:ext cx="464024" cy="545910"/>
          </a:xfrm>
          <a:prstGeom prst="ellipse">
            <a:avLst/>
          </a:prstGeom>
          <a:solidFill>
            <a:srgbClr val="7030A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/>
          <p:cNvSpPr/>
          <p:nvPr/>
        </p:nvSpPr>
        <p:spPr>
          <a:xfrm>
            <a:off x="5229367" y="3616657"/>
            <a:ext cx="464024" cy="545910"/>
          </a:xfrm>
          <a:prstGeom prst="ellipse">
            <a:avLst/>
          </a:prstGeom>
          <a:solidFill>
            <a:srgbClr val="7030A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7870777" y="3616657"/>
            <a:ext cx="464024" cy="545910"/>
          </a:xfrm>
          <a:prstGeom prst="ellipse">
            <a:avLst/>
          </a:prstGeom>
          <a:solidFill>
            <a:srgbClr val="7030A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3272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She is kind and curious however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Elle </a:t>
            </a:r>
            <a:r>
              <a:rPr lang="en-US" sz="4400" dirty="0" err="1" smtClean="0"/>
              <a:t>est</a:t>
            </a:r>
            <a:r>
              <a:rPr lang="en-US" sz="4400" dirty="0" smtClean="0"/>
              <a:t> </a:t>
            </a:r>
            <a:r>
              <a:rPr lang="en-US" sz="4400" dirty="0" err="1" smtClean="0"/>
              <a:t>gentille</a:t>
            </a:r>
            <a:r>
              <a:rPr lang="en-US" sz="4400" dirty="0" smtClean="0"/>
              <a:t> et </a:t>
            </a:r>
            <a:r>
              <a:rPr lang="en-US" sz="4400" dirty="0" err="1" smtClean="0"/>
              <a:t>curieuse</a:t>
            </a:r>
            <a:r>
              <a:rPr lang="en-US" sz="4400" dirty="0" smtClean="0"/>
              <a:t> </a:t>
            </a:r>
            <a:r>
              <a:rPr lang="en-US" sz="4400" dirty="0" err="1" smtClean="0"/>
              <a:t>cependant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2009248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she is annoying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Elle </a:t>
            </a:r>
            <a:r>
              <a:rPr lang="en-US" sz="4000" dirty="0" err="1" smtClean="0"/>
              <a:t>est</a:t>
            </a:r>
            <a:r>
              <a:rPr lang="en-US" sz="4000" dirty="0" smtClean="0"/>
              <a:t> </a:t>
            </a:r>
            <a:r>
              <a:rPr lang="en-US" sz="4000" dirty="0" err="1" smtClean="0"/>
              <a:t>casse-pieds</a:t>
            </a:r>
            <a:r>
              <a:rPr lang="en-US" sz="4000" dirty="0" smtClean="0"/>
              <a:t> / </a:t>
            </a:r>
            <a:r>
              <a:rPr lang="en-US" sz="4000" dirty="0" err="1" smtClean="0"/>
              <a:t>pénible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1255266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from time to time because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de temps </a:t>
            </a:r>
            <a:r>
              <a:rPr lang="en-US" sz="3600" dirty="0" err="1" smtClean="0"/>
              <a:t>en</a:t>
            </a:r>
            <a:r>
              <a:rPr lang="en-US" sz="3600" dirty="0" smtClean="0"/>
              <a:t> temps/ </a:t>
            </a:r>
            <a:r>
              <a:rPr lang="en-US" sz="3600" dirty="0" err="1" smtClean="0"/>
              <a:t>quelquefois</a:t>
            </a:r>
            <a:r>
              <a:rPr lang="en-US" sz="3600" dirty="0" smtClean="0"/>
              <a:t>/ </a:t>
            </a:r>
            <a:r>
              <a:rPr lang="en-US" sz="3600" dirty="0" err="1" smtClean="0"/>
              <a:t>parfois</a:t>
            </a:r>
            <a:r>
              <a:rPr lang="en-US" sz="3600" dirty="0" smtClean="0"/>
              <a:t> </a:t>
            </a:r>
          </a:p>
          <a:p>
            <a:r>
              <a:rPr lang="en-US" sz="3600" dirty="0" err="1" smtClean="0"/>
              <a:t>parce</a:t>
            </a:r>
            <a:r>
              <a:rPr lang="en-US" sz="3600" dirty="0" smtClean="0"/>
              <a:t> que/ car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558848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she is a bit selfish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Elle </a:t>
            </a:r>
            <a:r>
              <a:rPr lang="en-US" sz="4000" dirty="0" err="1" smtClean="0"/>
              <a:t>est</a:t>
            </a:r>
            <a:r>
              <a:rPr lang="en-US" sz="4000" dirty="0" smtClean="0"/>
              <a:t> un </a:t>
            </a:r>
            <a:r>
              <a:rPr lang="en-US" sz="4000" dirty="0" err="1" smtClean="0"/>
              <a:t>peu</a:t>
            </a:r>
            <a:r>
              <a:rPr lang="en-US" sz="4000" dirty="0" smtClean="0"/>
              <a:t> </a:t>
            </a:r>
            <a:r>
              <a:rPr lang="en-US" sz="4000" dirty="0" err="1" smtClean="0"/>
              <a:t>égoïste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681864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but we don’t argue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Mais</a:t>
            </a:r>
            <a:r>
              <a:rPr lang="en-US" sz="3600" dirty="0" smtClean="0"/>
              <a:t> on ne se dispute pas</a:t>
            </a:r>
          </a:p>
          <a:p>
            <a:r>
              <a:rPr lang="en-US" sz="3600" dirty="0" err="1" smtClean="0"/>
              <a:t>Mais</a:t>
            </a:r>
            <a:r>
              <a:rPr lang="en-US" sz="3600" dirty="0" smtClean="0"/>
              <a:t> nous ne nous </a:t>
            </a:r>
            <a:r>
              <a:rPr lang="en-US" sz="3600" dirty="0" err="1" smtClean="0"/>
              <a:t>disputons</a:t>
            </a:r>
            <a:r>
              <a:rPr lang="en-US" sz="3600" dirty="0" smtClean="0"/>
              <a:t> pas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153578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My parents are quite patient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 err="1" smtClean="0"/>
              <a:t>Mes</a:t>
            </a:r>
            <a:r>
              <a:rPr lang="en-US" sz="4000" dirty="0" smtClean="0"/>
              <a:t> parents </a:t>
            </a:r>
            <a:r>
              <a:rPr lang="en-US" sz="4000" dirty="0" err="1" smtClean="0"/>
              <a:t>sont</a:t>
            </a:r>
            <a:r>
              <a:rPr lang="en-US" sz="4000" dirty="0" smtClean="0"/>
              <a:t> </a:t>
            </a:r>
            <a:r>
              <a:rPr lang="en-US" sz="4000" dirty="0" err="1" smtClean="0"/>
              <a:t>assez</a:t>
            </a:r>
            <a:r>
              <a:rPr lang="en-US" sz="4000" dirty="0" smtClean="0"/>
              <a:t> patients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963490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we get on well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On </a:t>
            </a:r>
            <a:r>
              <a:rPr lang="en-US" sz="4000" dirty="0" err="1" smtClean="0"/>
              <a:t>s’entend</a:t>
            </a:r>
            <a:r>
              <a:rPr lang="en-US" sz="4000" dirty="0" smtClean="0"/>
              <a:t> </a:t>
            </a:r>
            <a:r>
              <a:rPr lang="en-US" sz="4000" dirty="0" err="1" smtClean="0"/>
              <a:t>bien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4188157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They are married </a:t>
            </a:r>
            <a:r>
              <a:rPr lang="en-GB" dirty="0" smtClean="0"/>
              <a:t>but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Ils</a:t>
            </a:r>
            <a:r>
              <a:rPr lang="en-US" sz="3600" dirty="0" smtClean="0"/>
              <a:t> </a:t>
            </a:r>
            <a:r>
              <a:rPr lang="en-US" sz="3600" dirty="0" err="1" smtClean="0"/>
              <a:t>sont</a:t>
            </a:r>
            <a:r>
              <a:rPr lang="en-US" sz="3600" dirty="0" smtClean="0"/>
              <a:t> </a:t>
            </a:r>
            <a:r>
              <a:rPr lang="en-US" sz="3600" dirty="0" err="1" smtClean="0"/>
              <a:t>mariés</a:t>
            </a:r>
            <a:r>
              <a:rPr lang="en-US" sz="3600" dirty="0" smtClean="0"/>
              <a:t> </a:t>
            </a:r>
            <a:r>
              <a:rPr lang="en-US" sz="3600" dirty="0" err="1" smtClean="0"/>
              <a:t>mais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939010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sometimes they fall out. 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Quelquefois</a:t>
            </a:r>
            <a:r>
              <a:rPr lang="en-US" sz="3600" dirty="0" smtClean="0"/>
              <a:t>/ </a:t>
            </a:r>
            <a:r>
              <a:rPr lang="en-US" sz="3600" dirty="0" err="1" smtClean="0"/>
              <a:t>parfois</a:t>
            </a:r>
            <a:r>
              <a:rPr lang="en-US" sz="3600" dirty="0" smtClean="0"/>
              <a:t> </a:t>
            </a:r>
            <a:r>
              <a:rPr lang="en-US" sz="3600" dirty="0" err="1" smtClean="0"/>
              <a:t>ils</a:t>
            </a:r>
            <a:r>
              <a:rPr lang="en-US" sz="3600" dirty="0" smtClean="0"/>
              <a:t> se </a:t>
            </a:r>
            <a:r>
              <a:rPr lang="en-US" sz="3600" dirty="0" err="1" smtClean="0"/>
              <a:t>fâchent</a:t>
            </a:r>
            <a:r>
              <a:rPr lang="en-US" sz="3600" dirty="0"/>
              <a:t>.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2052397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err="1" smtClean="0"/>
              <a:t>Controle</a:t>
            </a:r>
            <a:r>
              <a:rPr lang="en-US" b="1" u="sng" dirty="0" smtClean="0"/>
              <a:t> de </a:t>
            </a:r>
            <a:r>
              <a:rPr lang="en-US" b="1" u="sng" dirty="0" err="1" smtClean="0"/>
              <a:t>vocabulaire</a:t>
            </a:r>
            <a:r>
              <a:rPr lang="en-US" b="1" u="sng" dirty="0" smtClean="0"/>
              <a:t> - </a:t>
            </a:r>
            <a:r>
              <a:rPr lang="en-US" b="1" i="1" u="sng" dirty="0" smtClean="0"/>
              <a:t>test</a:t>
            </a:r>
            <a:endParaRPr lang="en-GB" b="1" i="1" u="sng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3961" y="1825625"/>
            <a:ext cx="5665839" cy="4351338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Difficult - difficile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My cousin (fem) – ma </a:t>
            </a:r>
            <a:r>
              <a:rPr lang="en-US" dirty="0" err="1" smtClean="0"/>
              <a:t>cousine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 hate – je </a:t>
            </a:r>
            <a:r>
              <a:rPr lang="en-US" dirty="0" err="1" smtClean="0"/>
              <a:t>déteste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My name is – je </a:t>
            </a:r>
            <a:r>
              <a:rPr lang="en-US" dirty="0" err="1" smtClean="0"/>
              <a:t>m’appelle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They are cute – </a:t>
            </a:r>
            <a:r>
              <a:rPr lang="en-US" dirty="0" err="1" smtClean="0"/>
              <a:t>ils</a:t>
            </a:r>
            <a:r>
              <a:rPr lang="en-US" dirty="0" smtClean="0"/>
              <a:t> </a:t>
            </a:r>
            <a:r>
              <a:rPr lang="en-US" dirty="0" err="1" smtClean="0"/>
              <a:t>sont</a:t>
            </a:r>
            <a:r>
              <a:rPr lang="en-US" dirty="0" smtClean="0"/>
              <a:t> mignons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My big sister – ma </a:t>
            </a:r>
            <a:r>
              <a:rPr lang="en-US" dirty="0" err="1" smtClean="0"/>
              <a:t>grande</a:t>
            </a:r>
            <a:r>
              <a:rPr lang="en-US" dirty="0" smtClean="0"/>
              <a:t> </a:t>
            </a:r>
            <a:r>
              <a:rPr lang="en-US" dirty="0" err="1" smtClean="0"/>
              <a:t>sœur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New (</a:t>
            </a:r>
            <a:r>
              <a:rPr lang="en-US" dirty="0" err="1" smtClean="0"/>
              <a:t>masc</a:t>
            </a:r>
            <a:r>
              <a:rPr lang="en-US" dirty="0" smtClean="0"/>
              <a:t>) - nouveau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 fall out with – je me </a:t>
            </a:r>
            <a:r>
              <a:rPr lang="en-US" dirty="0" err="1" smtClean="0"/>
              <a:t>fâche</a:t>
            </a:r>
            <a:r>
              <a:rPr lang="en-US" dirty="0" smtClean="0"/>
              <a:t> avec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 startAt="9"/>
            </a:pPr>
            <a:r>
              <a:rPr lang="en-US" dirty="0" smtClean="0"/>
              <a:t>We argue (nous) – nous </a:t>
            </a:r>
            <a:r>
              <a:rPr lang="en-US" dirty="0" err="1" smtClean="0"/>
              <a:t>nous</a:t>
            </a:r>
            <a:r>
              <a:rPr lang="en-US" dirty="0" smtClean="0"/>
              <a:t> </a:t>
            </a:r>
            <a:r>
              <a:rPr lang="en-US" dirty="0" err="1" smtClean="0"/>
              <a:t>disputons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 startAt="9"/>
            </a:pPr>
            <a:r>
              <a:rPr lang="en-US" dirty="0" smtClean="0"/>
              <a:t>He is really kind –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dirty="0" err="1" smtClean="0"/>
              <a:t>vraiment</a:t>
            </a:r>
            <a:r>
              <a:rPr lang="en-US" dirty="0" smtClean="0"/>
              <a:t> </a:t>
            </a:r>
            <a:r>
              <a:rPr lang="en-US" dirty="0" err="1" smtClean="0"/>
              <a:t>gentil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 startAt="9"/>
            </a:pPr>
            <a:r>
              <a:rPr lang="en-US" dirty="0" smtClean="0"/>
              <a:t>Annoying – </a:t>
            </a:r>
            <a:r>
              <a:rPr lang="en-US" dirty="0" err="1" smtClean="0"/>
              <a:t>casse-pieds</a:t>
            </a:r>
            <a:endParaRPr lang="en-US" dirty="0" smtClean="0"/>
          </a:p>
          <a:p>
            <a:pPr marL="514350" indent="-514350">
              <a:buFont typeface="+mj-lt"/>
              <a:buAutoNum type="arabicPeriod" startAt="9"/>
            </a:pPr>
            <a:r>
              <a:rPr lang="en-US" dirty="0" smtClean="0"/>
              <a:t>They love – </a:t>
            </a:r>
            <a:r>
              <a:rPr lang="en-US" dirty="0" err="1" smtClean="0"/>
              <a:t>ils</a:t>
            </a:r>
            <a:r>
              <a:rPr lang="en-US" dirty="0" smtClean="0"/>
              <a:t> </a:t>
            </a:r>
            <a:r>
              <a:rPr lang="en-US" dirty="0" err="1" smtClean="0"/>
              <a:t>adorent</a:t>
            </a:r>
            <a:endParaRPr lang="en-US" dirty="0" smtClean="0"/>
          </a:p>
          <a:p>
            <a:pPr marL="514350" indent="-514350">
              <a:buFont typeface="+mj-lt"/>
              <a:buAutoNum type="arabicPeriod" startAt="9"/>
            </a:pPr>
            <a:r>
              <a:rPr lang="en-US" dirty="0" smtClean="0"/>
              <a:t>My boy friend – mon petit </a:t>
            </a:r>
            <a:r>
              <a:rPr lang="en-US" dirty="0" err="1" smtClean="0"/>
              <a:t>copain</a:t>
            </a:r>
            <a:r>
              <a:rPr lang="en-US" dirty="0" smtClean="0"/>
              <a:t>/ </a:t>
            </a:r>
            <a:r>
              <a:rPr lang="en-US" dirty="0" err="1" smtClean="0"/>
              <a:t>ami</a:t>
            </a:r>
            <a:endParaRPr lang="en-US" dirty="0" smtClean="0"/>
          </a:p>
          <a:p>
            <a:pPr marL="514350" indent="-514350">
              <a:buFont typeface="+mj-lt"/>
              <a:buAutoNum type="arabicPeriod" startAt="9"/>
            </a:pPr>
            <a:r>
              <a:rPr lang="en-US" dirty="0" smtClean="0"/>
              <a:t>He likes –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aime</a:t>
            </a:r>
            <a:endParaRPr lang="en-US" dirty="0" smtClean="0"/>
          </a:p>
          <a:p>
            <a:pPr marL="514350" indent="-514350">
              <a:buFont typeface="+mj-lt"/>
              <a:buAutoNum type="arabicPeriod" startAt="9"/>
            </a:pPr>
            <a:r>
              <a:rPr lang="en-US" dirty="0" smtClean="0"/>
              <a:t>I am selfish (fem) – je </a:t>
            </a:r>
            <a:r>
              <a:rPr lang="en-US" dirty="0" err="1" smtClean="0"/>
              <a:t>suis</a:t>
            </a:r>
            <a:r>
              <a:rPr lang="en-US" dirty="0" smtClean="0"/>
              <a:t> </a:t>
            </a:r>
            <a:r>
              <a:rPr lang="en-US" dirty="0" err="1" smtClean="0"/>
              <a:t>égoïste</a:t>
            </a:r>
            <a:endParaRPr lang="en-US" dirty="0" smtClean="0"/>
          </a:p>
          <a:p>
            <a:pPr marL="514350" indent="-514350">
              <a:buFont typeface="+mj-lt"/>
              <a:buAutoNum type="arabicPeriod" startAt="9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0083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i="1" u="sng" dirty="0"/>
              <a:t>A</a:t>
            </a:r>
            <a:r>
              <a:rPr lang="en-GB" i="1" u="sng" dirty="0" smtClean="0"/>
              <a:t>djectival agreement and word order.</a:t>
            </a:r>
            <a:endParaRPr lang="en-GB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494361" cy="4351338"/>
          </a:xfrm>
        </p:spPr>
        <p:txBody>
          <a:bodyPr/>
          <a:lstStyle/>
          <a:p>
            <a:r>
              <a:rPr lang="en-GB" dirty="0" smtClean="0"/>
              <a:t>my best friend</a:t>
            </a:r>
          </a:p>
          <a:p>
            <a:r>
              <a:rPr lang="en-GB" dirty="0" smtClean="0"/>
              <a:t>my little sister</a:t>
            </a:r>
          </a:p>
          <a:p>
            <a:r>
              <a:rPr lang="en-GB" dirty="0" smtClean="0"/>
              <a:t>my old friend</a:t>
            </a:r>
          </a:p>
          <a:p>
            <a:r>
              <a:rPr lang="en-GB" dirty="0" smtClean="0"/>
              <a:t>my lazy brother</a:t>
            </a:r>
          </a:p>
          <a:p>
            <a:r>
              <a:rPr lang="en-GB" dirty="0" smtClean="0"/>
              <a:t>my young nan wears </a:t>
            </a:r>
            <a:r>
              <a:rPr lang="en-GB" dirty="0" smtClean="0"/>
              <a:t>(some) </a:t>
            </a:r>
            <a:r>
              <a:rPr lang="en-GB" dirty="0" smtClean="0"/>
              <a:t>large </a:t>
            </a:r>
            <a:r>
              <a:rPr lang="en-GB" dirty="0" smtClean="0"/>
              <a:t>red glasses</a:t>
            </a:r>
            <a:endParaRPr lang="en-GB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850251" y="1686411"/>
            <a:ext cx="4881965" cy="462976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i="1" dirty="0" smtClean="0"/>
              <a:t>m</a:t>
            </a:r>
            <a:r>
              <a:rPr lang="fr-FR" i="1" u="sng" dirty="0" smtClean="0"/>
              <a:t>on</a:t>
            </a:r>
            <a:r>
              <a:rPr lang="fr-FR" i="1" dirty="0" smtClean="0"/>
              <a:t> meilleu</a:t>
            </a:r>
            <a:r>
              <a:rPr lang="fr-FR" i="1" u="sng" dirty="0" smtClean="0"/>
              <a:t>r</a:t>
            </a:r>
            <a:r>
              <a:rPr lang="fr-FR" i="1" dirty="0" smtClean="0"/>
              <a:t> am</a:t>
            </a:r>
            <a:r>
              <a:rPr lang="fr-FR" i="1" u="sng" dirty="0" smtClean="0"/>
              <a:t>i</a:t>
            </a:r>
            <a:r>
              <a:rPr lang="fr-FR" i="1" dirty="0" smtClean="0"/>
              <a:t>/ m</a:t>
            </a:r>
            <a:r>
              <a:rPr lang="fr-FR" i="1" u="sng" dirty="0" smtClean="0"/>
              <a:t>a </a:t>
            </a:r>
            <a:r>
              <a:rPr lang="fr-FR" i="1" dirty="0" smtClean="0"/>
              <a:t>meilleur</a:t>
            </a:r>
            <a:r>
              <a:rPr lang="fr-FR" i="1" u="sng" dirty="0" smtClean="0"/>
              <a:t>e</a:t>
            </a:r>
            <a:r>
              <a:rPr lang="fr-FR" i="1" dirty="0" smtClean="0"/>
              <a:t> ami</a:t>
            </a:r>
            <a:r>
              <a:rPr lang="fr-FR" i="1" u="sng" dirty="0" smtClean="0"/>
              <a:t>e</a:t>
            </a:r>
          </a:p>
          <a:p>
            <a:r>
              <a:rPr lang="fr-FR" i="1" dirty="0" smtClean="0"/>
              <a:t>m</a:t>
            </a:r>
            <a:r>
              <a:rPr lang="fr-FR" i="1" u="sng" dirty="0" smtClean="0"/>
              <a:t>a</a:t>
            </a:r>
            <a:r>
              <a:rPr lang="fr-FR" i="1" dirty="0" smtClean="0"/>
              <a:t> petit</a:t>
            </a:r>
            <a:r>
              <a:rPr lang="fr-FR" i="1" u="sng" dirty="0" smtClean="0"/>
              <a:t>e</a:t>
            </a:r>
            <a:r>
              <a:rPr lang="fr-FR" i="1" dirty="0" smtClean="0"/>
              <a:t> </a:t>
            </a:r>
            <a:r>
              <a:rPr lang="fr-FR" i="1" dirty="0" err="1" smtClean="0"/>
              <a:t>soeur</a:t>
            </a:r>
            <a:r>
              <a:rPr lang="fr-FR" i="1" dirty="0" smtClean="0"/>
              <a:t> </a:t>
            </a:r>
          </a:p>
          <a:p>
            <a:r>
              <a:rPr lang="fr-FR" i="1" dirty="0" smtClean="0"/>
              <a:t>m</a:t>
            </a:r>
            <a:r>
              <a:rPr lang="fr-FR" i="1" u="sng" dirty="0" smtClean="0"/>
              <a:t>on</a:t>
            </a:r>
            <a:r>
              <a:rPr lang="fr-FR" i="1" dirty="0" smtClean="0"/>
              <a:t> vi</a:t>
            </a:r>
            <a:r>
              <a:rPr lang="fr-FR" i="1" u="sng" dirty="0" smtClean="0"/>
              <a:t>eux</a:t>
            </a:r>
            <a:r>
              <a:rPr lang="fr-FR" i="1" dirty="0" smtClean="0"/>
              <a:t> cop</a:t>
            </a:r>
            <a:r>
              <a:rPr lang="fr-FR" i="1" u="sng" dirty="0" smtClean="0"/>
              <a:t>ain</a:t>
            </a:r>
            <a:r>
              <a:rPr lang="fr-FR" i="1" dirty="0" smtClean="0"/>
              <a:t> / ma vi</a:t>
            </a:r>
            <a:r>
              <a:rPr lang="fr-FR" i="1" u="sng" dirty="0" smtClean="0"/>
              <a:t>eille</a:t>
            </a:r>
            <a:r>
              <a:rPr lang="fr-FR" i="1" dirty="0" smtClean="0"/>
              <a:t> cop</a:t>
            </a:r>
            <a:r>
              <a:rPr lang="fr-FR" i="1" u="sng" dirty="0" smtClean="0"/>
              <a:t>ine</a:t>
            </a:r>
          </a:p>
          <a:p>
            <a:r>
              <a:rPr lang="fr-FR" i="1" u="sng" dirty="0" smtClean="0"/>
              <a:t>mon</a:t>
            </a:r>
            <a:r>
              <a:rPr lang="fr-FR" i="1" dirty="0" smtClean="0"/>
              <a:t> frère paress</a:t>
            </a:r>
            <a:r>
              <a:rPr lang="fr-FR" i="1" u="sng" dirty="0" smtClean="0"/>
              <a:t>eux</a:t>
            </a:r>
            <a:r>
              <a:rPr lang="fr-FR" i="1" dirty="0" smtClean="0"/>
              <a:t> (not BAGS)</a:t>
            </a:r>
          </a:p>
          <a:p>
            <a:r>
              <a:rPr lang="fr-FR" i="1" dirty="0" smtClean="0"/>
              <a:t>ma vieille grand-mère porte des grosses lunettes rouges</a:t>
            </a:r>
          </a:p>
          <a:p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622785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i="1" u="sng" dirty="0" smtClean="0"/>
              <a:t>Reflexive verbs and verb endings</a:t>
            </a:r>
            <a:endParaRPr lang="en-GB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3024116" cy="4629766"/>
          </a:xfrm>
        </p:spPr>
        <p:txBody>
          <a:bodyPr>
            <a:normAutofit/>
          </a:bodyPr>
          <a:lstStyle/>
          <a:p>
            <a:r>
              <a:rPr lang="en-GB" dirty="0"/>
              <a:t>my name is</a:t>
            </a:r>
          </a:p>
          <a:p>
            <a:r>
              <a:rPr lang="en-GB" dirty="0"/>
              <a:t>his name </a:t>
            </a:r>
            <a:r>
              <a:rPr lang="en-GB" dirty="0" smtClean="0"/>
              <a:t>is</a:t>
            </a:r>
          </a:p>
          <a:p>
            <a:r>
              <a:rPr lang="en-GB" dirty="0" smtClean="0"/>
              <a:t>her name is</a:t>
            </a:r>
            <a:endParaRPr lang="en-GB" dirty="0"/>
          </a:p>
          <a:p>
            <a:r>
              <a:rPr lang="en-GB" dirty="0" smtClean="0"/>
              <a:t>I get on well</a:t>
            </a:r>
          </a:p>
          <a:p>
            <a:r>
              <a:rPr lang="en-GB" dirty="0" smtClean="0"/>
              <a:t>we get on well</a:t>
            </a:r>
          </a:p>
          <a:p>
            <a:r>
              <a:rPr lang="en-GB" dirty="0" smtClean="0"/>
              <a:t>I argue with</a:t>
            </a:r>
          </a:p>
          <a:p>
            <a:r>
              <a:rPr lang="en-GB" dirty="0" smtClean="0"/>
              <a:t>we argue with</a:t>
            </a:r>
          </a:p>
          <a:p>
            <a:r>
              <a:rPr lang="en-GB" dirty="0" smtClean="0"/>
              <a:t>I fall out</a:t>
            </a:r>
          </a:p>
          <a:p>
            <a:r>
              <a:rPr lang="en-GB" dirty="0" smtClean="0"/>
              <a:t>we fall out</a:t>
            </a:r>
          </a:p>
          <a:p>
            <a:endParaRPr lang="en-GB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736307" y="1825625"/>
            <a:ext cx="3024116" cy="462976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i="1" dirty="0" smtClean="0"/>
              <a:t>je </a:t>
            </a:r>
            <a:r>
              <a:rPr lang="en-GB" i="1" dirty="0" err="1" smtClean="0"/>
              <a:t>m’appelle</a:t>
            </a:r>
            <a:endParaRPr lang="en-GB" i="1" dirty="0" smtClean="0"/>
          </a:p>
          <a:p>
            <a:r>
              <a:rPr lang="en-GB" i="1" dirty="0" err="1" smtClean="0"/>
              <a:t>il</a:t>
            </a:r>
            <a:r>
              <a:rPr lang="en-GB" i="1" dirty="0" smtClean="0"/>
              <a:t> </a:t>
            </a:r>
            <a:r>
              <a:rPr lang="en-GB" i="1" dirty="0" err="1" smtClean="0"/>
              <a:t>s’appelle</a:t>
            </a:r>
            <a:endParaRPr lang="en-GB" i="1" dirty="0" smtClean="0"/>
          </a:p>
          <a:p>
            <a:r>
              <a:rPr lang="en-GB" i="1" dirty="0" err="1" smtClean="0"/>
              <a:t>elle</a:t>
            </a:r>
            <a:r>
              <a:rPr lang="en-GB" i="1" dirty="0" smtClean="0"/>
              <a:t> </a:t>
            </a:r>
            <a:r>
              <a:rPr lang="en-GB" i="1" dirty="0" err="1" smtClean="0"/>
              <a:t>s’appelle</a:t>
            </a:r>
            <a:endParaRPr lang="en-GB" i="1" dirty="0" smtClean="0"/>
          </a:p>
          <a:p>
            <a:r>
              <a:rPr lang="en-GB" i="1" dirty="0" smtClean="0"/>
              <a:t>je </a:t>
            </a:r>
            <a:r>
              <a:rPr lang="en-GB" i="1" dirty="0" err="1" smtClean="0"/>
              <a:t>m’entends</a:t>
            </a:r>
            <a:r>
              <a:rPr lang="en-GB" i="1" dirty="0" smtClean="0"/>
              <a:t> </a:t>
            </a:r>
            <a:r>
              <a:rPr lang="en-GB" i="1" dirty="0" err="1" smtClean="0"/>
              <a:t>bien</a:t>
            </a:r>
            <a:endParaRPr lang="en-GB" i="1" dirty="0" smtClean="0"/>
          </a:p>
          <a:p>
            <a:r>
              <a:rPr lang="en-GB" i="1" dirty="0" smtClean="0"/>
              <a:t>on </a:t>
            </a:r>
            <a:r>
              <a:rPr lang="en-GB" i="1" dirty="0" err="1" smtClean="0"/>
              <a:t>s’entend</a:t>
            </a:r>
            <a:r>
              <a:rPr lang="en-GB" i="1" dirty="0" smtClean="0"/>
              <a:t> </a:t>
            </a:r>
            <a:r>
              <a:rPr lang="en-GB" i="1" dirty="0" err="1" smtClean="0"/>
              <a:t>bien</a:t>
            </a:r>
            <a:endParaRPr lang="en-GB" i="1" dirty="0" smtClean="0"/>
          </a:p>
          <a:p>
            <a:r>
              <a:rPr lang="en-GB" i="1" dirty="0" smtClean="0"/>
              <a:t>je me dispute</a:t>
            </a:r>
          </a:p>
          <a:p>
            <a:r>
              <a:rPr lang="en-GB" i="1" dirty="0" smtClean="0"/>
              <a:t>on se dispute</a:t>
            </a:r>
          </a:p>
          <a:p>
            <a:r>
              <a:rPr lang="en-GB" i="1" dirty="0" smtClean="0"/>
              <a:t>je me </a:t>
            </a:r>
            <a:r>
              <a:rPr lang="en-GB" i="1" dirty="0" err="1" smtClean="0"/>
              <a:t>fâche</a:t>
            </a:r>
            <a:endParaRPr lang="en-GB" i="1" dirty="0" smtClean="0"/>
          </a:p>
          <a:p>
            <a:r>
              <a:rPr lang="en-GB" i="1" dirty="0" smtClean="0"/>
              <a:t>on se </a:t>
            </a:r>
            <a:r>
              <a:rPr lang="en-GB" i="1" dirty="0" err="1" smtClean="0"/>
              <a:t>fâche</a:t>
            </a:r>
            <a:endParaRPr lang="en-GB" i="1" dirty="0" smtClean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382448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57835"/>
          </a:xfrm>
        </p:spPr>
        <p:txBody>
          <a:bodyPr>
            <a:normAutofit fontScale="90000"/>
          </a:bodyPr>
          <a:lstStyle/>
          <a:p>
            <a:r>
              <a:rPr lang="fr-FR" b="1" dirty="0"/>
              <a:t>1.1G Ma famille et </a:t>
            </a:r>
            <a:r>
              <a:rPr lang="fr-FR" b="1" dirty="0" smtClean="0"/>
              <a:t>moi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4321" y="822960"/>
            <a:ext cx="5995850" cy="5760720"/>
          </a:xfrm>
        </p:spPr>
        <p:txBody>
          <a:bodyPr>
            <a:normAutofit/>
          </a:bodyPr>
          <a:lstStyle/>
          <a:p>
            <a:r>
              <a:rPr lang="fr-FR" sz="2000" i="1" dirty="0" smtClean="0"/>
              <a:t>adorer</a:t>
            </a:r>
            <a:r>
              <a:rPr lang="fr-FR" sz="2000" i="1" dirty="0"/>
              <a:t>	</a:t>
            </a:r>
            <a:r>
              <a:rPr lang="fr-FR" sz="2000" dirty="0"/>
              <a:t>		</a:t>
            </a:r>
            <a:r>
              <a:rPr lang="fr-FR" sz="2000" dirty="0" smtClean="0"/>
              <a:t>to </a:t>
            </a:r>
            <a:r>
              <a:rPr lang="fr-FR" sz="2000" dirty="0"/>
              <a:t>love</a:t>
            </a:r>
            <a:endParaRPr lang="en-GB" sz="2000" dirty="0"/>
          </a:p>
          <a:p>
            <a:r>
              <a:rPr lang="en-GB" sz="2000" i="1" dirty="0"/>
              <a:t>aimer 	</a:t>
            </a:r>
            <a:r>
              <a:rPr lang="en-GB" sz="2000" dirty="0"/>
              <a:t>			to like, to love</a:t>
            </a:r>
          </a:p>
          <a:p>
            <a:r>
              <a:rPr lang="en-GB" sz="2000" i="1" dirty="0" err="1"/>
              <a:t>casse-pieds</a:t>
            </a:r>
            <a:r>
              <a:rPr lang="en-GB" sz="2000" dirty="0"/>
              <a:t> 			annoying</a:t>
            </a:r>
          </a:p>
          <a:p>
            <a:r>
              <a:rPr lang="fr-FR" sz="2000" i="1" dirty="0"/>
              <a:t>le chat 	</a:t>
            </a:r>
            <a:r>
              <a:rPr lang="fr-FR" sz="2000" dirty="0"/>
              <a:t>		</a:t>
            </a:r>
            <a:r>
              <a:rPr lang="fr-FR" sz="2000" dirty="0" smtClean="0"/>
              <a:t>cat</a:t>
            </a:r>
            <a:endParaRPr lang="en-GB" sz="2000" dirty="0"/>
          </a:p>
          <a:p>
            <a:r>
              <a:rPr lang="fr-FR" sz="2000" i="1" dirty="0"/>
              <a:t>le chien</a:t>
            </a:r>
            <a:r>
              <a:rPr lang="fr-FR" sz="2000" dirty="0"/>
              <a:t> 			dog</a:t>
            </a:r>
            <a:endParaRPr lang="en-GB" sz="2000" dirty="0"/>
          </a:p>
          <a:p>
            <a:r>
              <a:rPr lang="fr-FR" sz="2000" i="1" dirty="0"/>
              <a:t>le / la cousin(e) 	</a:t>
            </a:r>
            <a:r>
              <a:rPr lang="fr-FR" sz="2000" dirty="0"/>
              <a:t>	</a:t>
            </a:r>
            <a:r>
              <a:rPr lang="fr-FR" sz="2000" dirty="0" smtClean="0"/>
              <a:t>cousin</a:t>
            </a:r>
            <a:endParaRPr lang="en-GB" sz="2000" dirty="0"/>
          </a:p>
          <a:p>
            <a:r>
              <a:rPr lang="fr-FR" sz="2000" i="1" dirty="0"/>
              <a:t>le demi-frère</a:t>
            </a:r>
            <a:r>
              <a:rPr lang="fr-FR" sz="2000" dirty="0"/>
              <a:t> 			</a:t>
            </a:r>
            <a:r>
              <a:rPr lang="fr-FR" sz="2000" dirty="0" err="1"/>
              <a:t>half</a:t>
            </a:r>
            <a:r>
              <a:rPr lang="fr-FR" sz="2000" dirty="0"/>
              <a:t> / </a:t>
            </a:r>
            <a:r>
              <a:rPr lang="fr-FR" sz="2000" dirty="0" err="1"/>
              <a:t>step-brother</a:t>
            </a:r>
            <a:endParaRPr lang="en-GB" sz="2000" dirty="0"/>
          </a:p>
          <a:p>
            <a:r>
              <a:rPr lang="en-GB" sz="2000" i="1" dirty="0"/>
              <a:t>la demi-</a:t>
            </a:r>
            <a:r>
              <a:rPr lang="en-GB" sz="2000" i="1" dirty="0" err="1"/>
              <a:t>sœur</a:t>
            </a:r>
            <a:r>
              <a:rPr lang="en-GB" sz="2000" dirty="0"/>
              <a:t> 			half / step-sister</a:t>
            </a:r>
          </a:p>
          <a:p>
            <a:r>
              <a:rPr lang="en-GB" sz="2000" i="1" dirty="0" err="1"/>
              <a:t>détester</a:t>
            </a:r>
            <a:r>
              <a:rPr lang="en-GB" sz="2000" i="1" dirty="0"/>
              <a:t> </a:t>
            </a:r>
            <a:r>
              <a:rPr lang="en-GB" sz="2000" dirty="0"/>
              <a:t>			to hate</a:t>
            </a:r>
          </a:p>
          <a:p>
            <a:r>
              <a:rPr lang="fr-FR" sz="2000" i="1" dirty="0"/>
              <a:t>divorcé(e)</a:t>
            </a:r>
            <a:r>
              <a:rPr lang="fr-FR" sz="2000" dirty="0"/>
              <a:t> 			</a:t>
            </a:r>
            <a:r>
              <a:rPr lang="fr-FR" sz="2000" dirty="0" err="1"/>
              <a:t>divorced</a:t>
            </a:r>
            <a:endParaRPr lang="en-GB" sz="2000" dirty="0"/>
          </a:p>
          <a:p>
            <a:r>
              <a:rPr lang="fr-FR" sz="2000" i="1" dirty="0"/>
              <a:t>la famille monoparentale</a:t>
            </a:r>
            <a:r>
              <a:rPr lang="fr-FR" sz="2000" dirty="0"/>
              <a:t> 	single-parent </a:t>
            </a:r>
            <a:r>
              <a:rPr lang="fr-FR" sz="2000" dirty="0" err="1"/>
              <a:t>family</a:t>
            </a:r>
            <a:endParaRPr lang="en-GB" sz="2000" dirty="0"/>
          </a:p>
          <a:p>
            <a:r>
              <a:rPr lang="fr-FR" sz="2000" i="1" dirty="0"/>
              <a:t>le frère 	</a:t>
            </a:r>
            <a:r>
              <a:rPr lang="fr-FR" sz="2000" dirty="0"/>
              <a:t>		</a:t>
            </a:r>
            <a:r>
              <a:rPr lang="fr-FR" sz="2000" dirty="0" err="1"/>
              <a:t>brother</a:t>
            </a:r>
            <a:endParaRPr lang="en-GB" sz="2000" dirty="0"/>
          </a:p>
          <a:p>
            <a:r>
              <a:rPr lang="fr-FR" sz="2000" i="1" dirty="0"/>
              <a:t>la grande sœur 	</a:t>
            </a:r>
            <a:r>
              <a:rPr lang="fr-FR" sz="2000" dirty="0"/>
              <a:t>	</a:t>
            </a:r>
            <a:r>
              <a:rPr lang="fr-FR" sz="2000" dirty="0" err="1" smtClean="0"/>
              <a:t>big</a:t>
            </a:r>
            <a:r>
              <a:rPr lang="fr-FR" sz="2000" dirty="0" smtClean="0"/>
              <a:t> </a:t>
            </a:r>
            <a:r>
              <a:rPr lang="fr-FR" sz="2000" dirty="0" err="1" smtClean="0"/>
              <a:t>sister</a:t>
            </a:r>
            <a:endParaRPr lang="en-GB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39543" y="822960"/>
            <a:ext cx="5214257" cy="5760720"/>
          </a:xfrm>
        </p:spPr>
        <p:txBody>
          <a:bodyPr>
            <a:normAutofit/>
          </a:bodyPr>
          <a:lstStyle/>
          <a:p>
            <a:r>
              <a:rPr lang="fr-FR" sz="2000" i="1" dirty="0"/>
              <a:t>la grand-mère</a:t>
            </a:r>
            <a:r>
              <a:rPr lang="fr-FR" sz="2000" dirty="0"/>
              <a:t> 		</a:t>
            </a:r>
            <a:r>
              <a:rPr lang="fr-FR" sz="2000" dirty="0" err="1" smtClean="0"/>
              <a:t>grandmother</a:t>
            </a:r>
            <a:endParaRPr lang="en-GB" sz="2000" dirty="0"/>
          </a:p>
          <a:p>
            <a:r>
              <a:rPr lang="fr-FR" sz="2000" i="1" dirty="0"/>
              <a:t>le grand-père</a:t>
            </a:r>
            <a:r>
              <a:rPr lang="fr-FR" sz="2000" dirty="0"/>
              <a:t> 		</a:t>
            </a:r>
            <a:r>
              <a:rPr lang="fr-FR" sz="2000" dirty="0" err="1" smtClean="0"/>
              <a:t>grandfather</a:t>
            </a:r>
            <a:endParaRPr lang="en-GB" sz="2000" dirty="0"/>
          </a:p>
          <a:p>
            <a:r>
              <a:rPr lang="fr-FR" sz="2000" i="1" dirty="0"/>
              <a:t>les grands-parents (m)</a:t>
            </a:r>
            <a:r>
              <a:rPr lang="fr-FR" sz="2000" dirty="0"/>
              <a:t> 	</a:t>
            </a:r>
            <a:r>
              <a:rPr lang="fr-FR" sz="2000" dirty="0" err="1"/>
              <a:t>grandparents</a:t>
            </a:r>
            <a:endParaRPr lang="en-GB" sz="2000" dirty="0"/>
          </a:p>
          <a:p>
            <a:r>
              <a:rPr lang="fr-FR" sz="2000" i="1" dirty="0"/>
              <a:t>habiter 	</a:t>
            </a:r>
            <a:r>
              <a:rPr lang="fr-FR" sz="2000" dirty="0"/>
              <a:t>	</a:t>
            </a:r>
            <a:r>
              <a:rPr lang="fr-FR" sz="2000" dirty="0" smtClean="0"/>
              <a:t>to </a:t>
            </a:r>
            <a:r>
              <a:rPr lang="fr-FR" sz="2000" dirty="0"/>
              <a:t>live</a:t>
            </a:r>
            <a:endParaRPr lang="en-GB" sz="2000" dirty="0"/>
          </a:p>
          <a:p>
            <a:r>
              <a:rPr lang="fr-FR" sz="2000" i="1" dirty="0"/>
              <a:t>le lapin</a:t>
            </a:r>
            <a:r>
              <a:rPr lang="fr-FR" sz="2000" dirty="0"/>
              <a:t> 		</a:t>
            </a:r>
            <a:r>
              <a:rPr lang="fr-FR" sz="2000" dirty="0" err="1"/>
              <a:t>rabbit</a:t>
            </a:r>
            <a:endParaRPr lang="en-GB" sz="2000" dirty="0"/>
          </a:p>
          <a:p>
            <a:r>
              <a:rPr lang="fr-FR" sz="2000" i="1" dirty="0"/>
              <a:t>la mère</a:t>
            </a:r>
            <a:r>
              <a:rPr lang="fr-FR" sz="2000" dirty="0"/>
              <a:t> 		</a:t>
            </a:r>
            <a:r>
              <a:rPr lang="fr-FR" sz="2000" dirty="0" err="1"/>
              <a:t>mother</a:t>
            </a:r>
            <a:endParaRPr lang="en-GB" sz="2000" dirty="0"/>
          </a:p>
          <a:p>
            <a:r>
              <a:rPr lang="fr-FR" sz="2000" i="1" dirty="0"/>
              <a:t>mon, ma, mes</a:t>
            </a:r>
            <a:r>
              <a:rPr lang="fr-FR" sz="2000" dirty="0"/>
              <a:t> 		</a:t>
            </a:r>
            <a:r>
              <a:rPr lang="fr-FR" sz="2000" dirty="0" err="1" smtClean="0"/>
              <a:t>my</a:t>
            </a:r>
            <a:endParaRPr lang="en-GB" sz="2000" dirty="0"/>
          </a:p>
          <a:p>
            <a:r>
              <a:rPr lang="fr-FR" sz="2000" i="1" dirty="0"/>
              <a:t>le nom 	</a:t>
            </a:r>
            <a:r>
              <a:rPr lang="fr-FR" sz="2000" dirty="0"/>
              <a:t>	</a:t>
            </a:r>
            <a:r>
              <a:rPr lang="fr-FR" sz="2000" dirty="0" err="1"/>
              <a:t>name</a:t>
            </a:r>
            <a:endParaRPr lang="en-GB" sz="2000" dirty="0"/>
          </a:p>
          <a:p>
            <a:r>
              <a:rPr lang="fr-FR" sz="2000" i="1" dirty="0"/>
              <a:t>les parents (m)</a:t>
            </a:r>
            <a:r>
              <a:rPr lang="fr-FR" sz="2000" dirty="0"/>
              <a:t> 		</a:t>
            </a:r>
            <a:r>
              <a:rPr lang="fr-FR" sz="2000" dirty="0" smtClean="0"/>
              <a:t>parents</a:t>
            </a:r>
            <a:endParaRPr lang="en-GB" sz="2000" dirty="0"/>
          </a:p>
          <a:p>
            <a:r>
              <a:rPr lang="fr-FR" sz="2000" i="1" dirty="0"/>
              <a:t>le père</a:t>
            </a:r>
            <a:r>
              <a:rPr lang="fr-FR" sz="2000" dirty="0"/>
              <a:t> 		</a:t>
            </a:r>
            <a:r>
              <a:rPr lang="fr-FR" sz="2000" dirty="0" err="1"/>
              <a:t>father</a:t>
            </a:r>
            <a:endParaRPr lang="en-GB" sz="2000" dirty="0"/>
          </a:p>
          <a:p>
            <a:r>
              <a:rPr lang="fr-FR" sz="2000" i="1" dirty="0"/>
              <a:t>le petit frère</a:t>
            </a:r>
            <a:r>
              <a:rPr lang="fr-FR" sz="2000" dirty="0"/>
              <a:t> 		</a:t>
            </a:r>
            <a:r>
              <a:rPr lang="fr-FR" sz="2000" dirty="0" err="1" smtClean="0"/>
              <a:t>younger</a:t>
            </a:r>
            <a:r>
              <a:rPr lang="fr-FR" sz="2000" dirty="0" smtClean="0"/>
              <a:t> </a:t>
            </a:r>
            <a:r>
              <a:rPr lang="fr-FR" sz="2000" dirty="0" err="1"/>
              <a:t>brother</a:t>
            </a:r>
            <a:endParaRPr lang="en-GB" sz="2000" dirty="0"/>
          </a:p>
          <a:p>
            <a:r>
              <a:rPr lang="fr-FR" sz="2000" i="1" dirty="0"/>
              <a:t>la sœur</a:t>
            </a:r>
            <a:r>
              <a:rPr lang="fr-FR" sz="2000" dirty="0"/>
              <a:t> 		</a:t>
            </a:r>
            <a:r>
              <a:rPr lang="fr-FR" sz="2000" dirty="0" err="1" smtClean="0"/>
              <a:t>sister</a:t>
            </a:r>
            <a:endParaRPr lang="en-GB" sz="2000" dirty="0"/>
          </a:p>
          <a:p>
            <a:endParaRPr lang="fr-FR" sz="2000" dirty="0"/>
          </a:p>
        </p:txBody>
      </p:sp>
      <p:sp>
        <p:nvSpPr>
          <p:cNvPr id="5" name="Rounded Rectangle 4"/>
          <p:cNvSpPr/>
          <p:nvPr/>
        </p:nvSpPr>
        <p:spPr>
          <a:xfrm>
            <a:off x="3944983" y="822960"/>
            <a:ext cx="2194560" cy="1188720"/>
          </a:xfrm>
          <a:prstGeom prst="roundRect">
            <a:avLst/>
          </a:prstGeom>
          <a:solidFill>
            <a:srgbClr val="4EE2C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ounded Rectangle 5"/>
          <p:cNvSpPr/>
          <p:nvPr/>
        </p:nvSpPr>
        <p:spPr>
          <a:xfrm>
            <a:off x="3901440" y="2011680"/>
            <a:ext cx="2194560" cy="1188720"/>
          </a:xfrm>
          <a:prstGeom prst="roundRect">
            <a:avLst/>
          </a:prstGeom>
          <a:solidFill>
            <a:srgbClr val="4EE2C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ounded Rectangle 6"/>
          <p:cNvSpPr/>
          <p:nvPr/>
        </p:nvSpPr>
        <p:spPr>
          <a:xfrm>
            <a:off x="3901440" y="3200400"/>
            <a:ext cx="2194560" cy="1188720"/>
          </a:xfrm>
          <a:prstGeom prst="roundRect">
            <a:avLst/>
          </a:prstGeom>
          <a:solidFill>
            <a:srgbClr val="4EE2C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ounded Rectangle 7"/>
          <p:cNvSpPr/>
          <p:nvPr/>
        </p:nvSpPr>
        <p:spPr>
          <a:xfrm>
            <a:off x="3944983" y="4389120"/>
            <a:ext cx="2194560" cy="1619794"/>
          </a:xfrm>
          <a:prstGeom prst="roundRect">
            <a:avLst/>
          </a:prstGeom>
          <a:solidFill>
            <a:srgbClr val="4EE2C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ounded Rectangle 8"/>
          <p:cNvSpPr/>
          <p:nvPr/>
        </p:nvSpPr>
        <p:spPr>
          <a:xfrm>
            <a:off x="8800010" y="822960"/>
            <a:ext cx="2194560" cy="1619794"/>
          </a:xfrm>
          <a:prstGeom prst="roundRect">
            <a:avLst/>
          </a:prstGeom>
          <a:solidFill>
            <a:srgbClr val="4EE2C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ounded Rectangle 9"/>
          <p:cNvSpPr/>
          <p:nvPr/>
        </p:nvSpPr>
        <p:spPr>
          <a:xfrm>
            <a:off x="8800010" y="2390503"/>
            <a:ext cx="2194560" cy="1619794"/>
          </a:xfrm>
          <a:prstGeom prst="roundRect">
            <a:avLst/>
          </a:prstGeom>
          <a:solidFill>
            <a:srgbClr val="4EE2C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ounded Rectangle 10"/>
          <p:cNvSpPr/>
          <p:nvPr/>
        </p:nvSpPr>
        <p:spPr>
          <a:xfrm>
            <a:off x="8800010" y="4010297"/>
            <a:ext cx="2194560" cy="1619794"/>
          </a:xfrm>
          <a:prstGeom prst="roundRect">
            <a:avLst/>
          </a:prstGeom>
          <a:solidFill>
            <a:srgbClr val="4EE2C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8079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57835"/>
          </a:xfrm>
        </p:spPr>
        <p:txBody>
          <a:bodyPr>
            <a:normAutofit fontScale="90000"/>
          </a:bodyPr>
          <a:lstStyle/>
          <a:p>
            <a:r>
              <a:rPr lang="fr-FR" b="1" dirty="0"/>
              <a:t>1.1G Ma famille et </a:t>
            </a:r>
            <a:r>
              <a:rPr lang="fr-FR" b="1" dirty="0" smtClean="0"/>
              <a:t>moi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4321" y="822960"/>
            <a:ext cx="5995850" cy="5760720"/>
          </a:xfrm>
        </p:spPr>
        <p:txBody>
          <a:bodyPr>
            <a:normAutofit/>
          </a:bodyPr>
          <a:lstStyle/>
          <a:p>
            <a:r>
              <a:rPr lang="fr-FR" sz="2000" i="1" dirty="0" smtClean="0"/>
              <a:t>adorer</a:t>
            </a:r>
            <a:r>
              <a:rPr lang="fr-FR" sz="2000" i="1" dirty="0"/>
              <a:t>	</a:t>
            </a:r>
            <a:r>
              <a:rPr lang="fr-FR" sz="2000" dirty="0"/>
              <a:t>		</a:t>
            </a:r>
            <a:r>
              <a:rPr lang="fr-FR" sz="2000" dirty="0" smtClean="0"/>
              <a:t>to </a:t>
            </a:r>
            <a:r>
              <a:rPr lang="fr-FR" sz="2000" dirty="0"/>
              <a:t>love</a:t>
            </a:r>
            <a:endParaRPr lang="en-GB" sz="2000" dirty="0"/>
          </a:p>
          <a:p>
            <a:r>
              <a:rPr lang="en-GB" sz="2000" i="1" dirty="0"/>
              <a:t>aimer 	</a:t>
            </a:r>
            <a:r>
              <a:rPr lang="en-GB" sz="2000" dirty="0"/>
              <a:t>			to like, to love</a:t>
            </a:r>
          </a:p>
          <a:p>
            <a:r>
              <a:rPr lang="en-GB" sz="2000" i="1" dirty="0" err="1"/>
              <a:t>casse-pieds</a:t>
            </a:r>
            <a:r>
              <a:rPr lang="en-GB" sz="2000" dirty="0"/>
              <a:t> 			annoying</a:t>
            </a:r>
          </a:p>
          <a:p>
            <a:r>
              <a:rPr lang="fr-FR" sz="2000" i="1" dirty="0"/>
              <a:t>le chat 	</a:t>
            </a:r>
            <a:r>
              <a:rPr lang="fr-FR" sz="2000" dirty="0"/>
              <a:t>		</a:t>
            </a:r>
            <a:r>
              <a:rPr lang="fr-FR" sz="2000" dirty="0" smtClean="0"/>
              <a:t>cat</a:t>
            </a:r>
            <a:endParaRPr lang="en-GB" sz="2000" dirty="0"/>
          </a:p>
          <a:p>
            <a:r>
              <a:rPr lang="fr-FR" sz="2000" i="1" dirty="0"/>
              <a:t>le chien</a:t>
            </a:r>
            <a:r>
              <a:rPr lang="fr-FR" sz="2000" dirty="0"/>
              <a:t> 			dog</a:t>
            </a:r>
            <a:endParaRPr lang="en-GB" sz="2000" dirty="0"/>
          </a:p>
          <a:p>
            <a:r>
              <a:rPr lang="fr-FR" sz="2000" i="1" dirty="0"/>
              <a:t>le / la cousin(e) 	</a:t>
            </a:r>
            <a:r>
              <a:rPr lang="fr-FR" sz="2000" dirty="0"/>
              <a:t>	</a:t>
            </a:r>
            <a:r>
              <a:rPr lang="fr-FR" sz="2000" dirty="0" smtClean="0"/>
              <a:t>cousin</a:t>
            </a:r>
            <a:endParaRPr lang="en-GB" sz="2000" dirty="0"/>
          </a:p>
          <a:p>
            <a:r>
              <a:rPr lang="fr-FR" sz="2000" i="1" dirty="0"/>
              <a:t>le demi-frère</a:t>
            </a:r>
            <a:r>
              <a:rPr lang="fr-FR" sz="2000" dirty="0"/>
              <a:t> 			</a:t>
            </a:r>
            <a:r>
              <a:rPr lang="fr-FR" sz="2000" dirty="0" err="1"/>
              <a:t>half</a:t>
            </a:r>
            <a:r>
              <a:rPr lang="fr-FR" sz="2000" dirty="0"/>
              <a:t> / </a:t>
            </a:r>
            <a:r>
              <a:rPr lang="fr-FR" sz="2000" dirty="0" err="1"/>
              <a:t>step-brother</a:t>
            </a:r>
            <a:endParaRPr lang="en-GB" sz="2000" dirty="0"/>
          </a:p>
          <a:p>
            <a:r>
              <a:rPr lang="en-GB" sz="2000" i="1" dirty="0"/>
              <a:t>la demi-</a:t>
            </a:r>
            <a:r>
              <a:rPr lang="en-GB" sz="2000" i="1" dirty="0" err="1"/>
              <a:t>sœur</a:t>
            </a:r>
            <a:r>
              <a:rPr lang="en-GB" sz="2000" dirty="0"/>
              <a:t> 			half / step-sister</a:t>
            </a:r>
          </a:p>
          <a:p>
            <a:r>
              <a:rPr lang="en-GB" sz="2000" i="1" dirty="0" err="1"/>
              <a:t>détester</a:t>
            </a:r>
            <a:r>
              <a:rPr lang="en-GB" sz="2000" i="1" dirty="0"/>
              <a:t> </a:t>
            </a:r>
            <a:r>
              <a:rPr lang="en-GB" sz="2000" dirty="0"/>
              <a:t>			to hate</a:t>
            </a:r>
          </a:p>
          <a:p>
            <a:r>
              <a:rPr lang="fr-FR" sz="2000" i="1" dirty="0"/>
              <a:t>divorcé(e)</a:t>
            </a:r>
            <a:r>
              <a:rPr lang="fr-FR" sz="2000" dirty="0"/>
              <a:t> 			</a:t>
            </a:r>
            <a:r>
              <a:rPr lang="fr-FR" sz="2000" dirty="0" err="1"/>
              <a:t>divorced</a:t>
            </a:r>
            <a:endParaRPr lang="en-GB" sz="2000" dirty="0"/>
          </a:p>
          <a:p>
            <a:r>
              <a:rPr lang="fr-FR" sz="2000" i="1" dirty="0"/>
              <a:t>la famille monoparentale</a:t>
            </a:r>
            <a:r>
              <a:rPr lang="fr-FR" sz="2000" dirty="0"/>
              <a:t> 	single-parent </a:t>
            </a:r>
            <a:r>
              <a:rPr lang="fr-FR" sz="2000" dirty="0" err="1"/>
              <a:t>family</a:t>
            </a:r>
            <a:endParaRPr lang="en-GB" sz="2000" dirty="0"/>
          </a:p>
          <a:p>
            <a:r>
              <a:rPr lang="fr-FR" sz="2000" i="1" dirty="0"/>
              <a:t>le frère 	</a:t>
            </a:r>
            <a:r>
              <a:rPr lang="fr-FR" sz="2000" dirty="0"/>
              <a:t>		</a:t>
            </a:r>
            <a:r>
              <a:rPr lang="fr-FR" sz="2000" dirty="0" err="1"/>
              <a:t>brother</a:t>
            </a:r>
            <a:endParaRPr lang="en-GB" sz="2000" dirty="0"/>
          </a:p>
          <a:p>
            <a:r>
              <a:rPr lang="fr-FR" sz="2000" i="1" dirty="0"/>
              <a:t>la grande sœur 	</a:t>
            </a:r>
            <a:r>
              <a:rPr lang="fr-FR" sz="2000" dirty="0"/>
              <a:t>	</a:t>
            </a:r>
            <a:r>
              <a:rPr lang="fr-FR" sz="2000" dirty="0" err="1" smtClean="0"/>
              <a:t>big</a:t>
            </a:r>
            <a:r>
              <a:rPr lang="fr-FR" sz="2000" dirty="0" smtClean="0"/>
              <a:t> </a:t>
            </a:r>
            <a:r>
              <a:rPr lang="fr-FR" sz="2000" dirty="0" err="1" smtClean="0"/>
              <a:t>sister</a:t>
            </a:r>
            <a:endParaRPr lang="en-GB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39543" y="822960"/>
            <a:ext cx="5214257" cy="5760720"/>
          </a:xfrm>
        </p:spPr>
        <p:txBody>
          <a:bodyPr>
            <a:normAutofit/>
          </a:bodyPr>
          <a:lstStyle/>
          <a:p>
            <a:r>
              <a:rPr lang="fr-FR" sz="2000" i="1" dirty="0"/>
              <a:t>la grand-mère</a:t>
            </a:r>
            <a:r>
              <a:rPr lang="fr-FR" sz="2000" dirty="0"/>
              <a:t> 		</a:t>
            </a:r>
            <a:r>
              <a:rPr lang="fr-FR" sz="2000" dirty="0" err="1" smtClean="0"/>
              <a:t>grandmother</a:t>
            </a:r>
            <a:endParaRPr lang="en-GB" sz="2000" dirty="0"/>
          </a:p>
          <a:p>
            <a:r>
              <a:rPr lang="fr-FR" sz="2000" i="1" dirty="0"/>
              <a:t>le grand-père</a:t>
            </a:r>
            <a:r>
              <a:rPr lang="fr-FR" sz="2000" dirty="0"/>
              <a:t> 		</a:t>
            </a:r>
            <a:r>
              <a:rPr lang="fr-FR" sz="2000" dirty="0" err="1" smtClean="0"/>
              <a:t>grandfather</a:t>
            </a:r>
            <a:endParaRPr lang="en-GB" sz="2000" dirty="0"/>
          </a:p>
          <a:p>
            <a:r>
              <a:rPr lang="fr-FR" sz="2000" i="1" dirty="0"/>
              <a:t>les grands-parents (m)</a:t>
            </a:r>
            <a:r>
              <a:rPr lang="fr-FR" sz="2000" dirty="0"/>
              <a:t> 	</a:t>
            </a:r>
            <a:r>
              <a:rPr lang="fr-FR" sz="2000" dirty="0" err="1"/>
              <a:t>grandparents</a:t>
            </a:r>
            <a:endParaRPr lang="en-GB" sz="2000" dirty="0"/>
          </a:p>
          <a:p>
            <a:r>
              <a:rPr lang="fr-FR" sz="2000" i="1" dirty="0"/>
              <a:t>habiter 	</a:t>
            </a:r>
            <a:r>
              <a:rPr lang="fr-FR" sz="2000" dirty="0"/>
              <a:t>	</a:t>
            </a:r>
            <a:r>
              <a:rPr lang="fr-FR" sz="2000" dirty="0" smtClean="0"/>
              <a:t>to </a:t>
            </a:r>
            <a:r>
              <a:rPr lang="fr-FR" sz="2000" dirty="0"/>
              <a:t>live</a:t>
            </a:r>
            <a:endParaRPr lang="en-GB" sz="2000" dirty="0"/>
          </a:p>
          <a:p>
            <a:r>
              <a:rPr lang="fr-FR" sz="2000" i="1" dirty="0"/>
              <a:t>le lapin</a:t>
            </a:r>
            <a:r>
              <a:rPr lang="fr-FR" sz="2000" dirty="0"/>
              <a:t> 		</a:t>
            </a:r>
            <a:r>
              <a:rPr lang="fr-FR" sz="2000" dirty="0" err="1"/>
              <a:t>rabbit</a:t>
            </a:r>
            <a:endParaRPr lang="en-GB" sz="2000" dirty="0"/>
          </a:p>
          <a:p>
            <a:r>
              <a:rPr lang="fr-FR" sz="2000" i="1" dirty="0"/>
              <a:t>la mère</a:t>
            </a:r>
            <a:r>
              <a:rPr lang="fr-FR" sz="2000" dirty="0"/>
              <a:t> 		</a:t>
            </a:r>
            <a:r>
              <a:rPr lang="fr-FR" sz="2000" dirty="0" err="1"/>
              <a:t>mother</a:t>
            </a:r>
            <a:endParaRPr lang="en-GB" sz="2000" dirty="0"/>
          </a:p>
          <a:p>
            <a:r>
              <a:rPr lang="fr-FR" sz="2000" i="1" dirty="0"/>
              <a:t>mon, ma, mes</a:t>
            </a:r>
            <a:r>
              <a:rPr lang="fr-FR" sz="2000" dirty="0"/>
              <a:t> 		</a:t>
            </a:r>
            <a:r>
              <a:rPr lang="fr-FR" sz="2000" dirty="0" err="1" smtClean="0"/>
              <a:t>my</a:t>
            </a:r>
            <a:endParaRPr lang="en-GB" sz="2000" dirty="0"/>
          </a:p>
          <a:p>
            <a:r>
              <a:rPr lang="fr-FR" sz="2000" i="1" dirty="0"/>
              <a:t>le nom 	</a:t>
            </a:r>
            <a:r>
              <a:rPr lang="fr-FR" sz="2000" dirty="0"/>
              <a:t>	</a:t>
            </a:r>
            <a:r>
              <a:rPr lang="fr-FR" sz="2000" dirty="0" err="1"/>
              <a:t>name</a:t>
            </a:r>
            <a:endParaRPr lang="en-GB" sz="2000" dirty="0"/>
          </a:p>
          <a:p>
            <a:r>
              <a:rPr lang="fr-FR" sz="2000" i="1" dirty="0"/>
              <a:t>les parents (m)</a:t>
            </a:r>
            <a:r>
              <a:rPr lang="fr-FR" sz="2000" dirty="0"/>
              <a:t> 		</a:t>
            </a:r>
            <a:r>
              <a:rPr lang="fr-FR" sz="2000" dirty="0" smtClean="0"/>
              <a:t>parents</a:t>
            </a:r>
            <a:endParaRPr lang="en-GB" sz="2000" dirty="0"/>
          </a:p>
          <a:p>
            <a:r>
              <a:rPr lang="fr-FR" sz="2000" i="1" dirty="0"/>
              <a:t>le père</a:t>
            </a:r>
            <a:r>
              <a:rPr lang="fr-FR" sz="2000" dirty="0"/>
              <a:t> 		</a:t>
            </a:r>
            <a:r>
              <a:rPr lang="fr-FR" sz="2000" dirty="0" err="1"/>
              <a:t>father</a:t>
            </a:r>
            <a:endParaRPr lang="en-GB" sz="2000" dirty="0"/>
          </a:p>
          <a:p>
            <a:r>
              <a:rPr lang="fr-FR" sz="2000" i="1" dirty="0"/>
              <a:t>le petit frère</a:t>
            </a:r>
            <a:r>
              <a:rPr lang="fr-FR" sz="2000" dirty="0"/>
              <a:t> 		</a:t>
            </a:r>
            <a:r>
              <a:rPr lang="fr-FR" sz="2000" dirty="0" err="1" smtClean="0"/>
              <a:t>younger</a:t>
            </a:r>
            <a:r>
              <a:rPr lang="fr-FR" sz="2000" dirty="0" smtClean="0"/>
              <a:t> </a:t>
            </a:r>
            <a:r>
              <a:rPr lang="fr-FR" sz="2000" dirty="0" err="1"/>
              <a:t>brother</a:t>
            </a:r>
            <a:endParaRPr lang="en-GB" sz="2000" dirty="0"/>
          </a:p>
          <a:p>
            <a:r>
              <a:rPr lang="fr-FR" sz="2000" i="1" dirty="0"/>
              <a:t>la sœur</a:t>
            </a:r>
            <a:r>
              <a:rPr lang="fr-FR" sz="2000" dirty="0"/>
              <a:t> 		</a:t>
            </a:r>
            <a:r>
              <a:rPr lang="fr-FR" sz="2000" dirty="0" err="1" smtClean="0"/>
              <a:t>sister</a:t>
            </a:r>
            <a:endParaRPr lang="en-GB" sz="2000" dirty="0"/>
          </a:p>
          <a:p>
            <a:endParaRPr lang="fr-FR" sz="2000" dirty="0"/>
          </a:p>
        </p:txBody>
      </p:sp>
      <p:sp>
        <p:nvSpPr>
          <p:cNvPr id="5" name="Rounded Rectangle 4"/>
          <p:cNvSpPr/>
          <p:nvPr/>
        </p:nvSpPr>
        <p:spPr>
          <a:xfrm>
            <a:off x="535577" y="822960"/>
            <a:ext cx="2194560" cy="1188720"/>
          </a:xfrm>
          <a:prstGeom prst="roundRect">
            <a:avLst/>
          </a:prstGeom>
          <a:solidFill>
            <a:srgbClr val="4EE2C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ounded Rectangle 5"/>
          <p:cNvSpPr/>
          <p:nvPr/>
        </p:nvSpPr>
        <p:spPr>
          <a:xfrm>
            <a:off x="492034" y="2011680"/>
            <a:ext cx="2194560" cy="1188720"/>
          </a:xfrm>
          <a:prstGeom prst="roundRect">
            <a:avLst/>
          </a:prstGeom>
          <a:solidFill>
            <a:srgbClr val="4EE2C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ounded Rectangle 6"/>
          <p:cNvSpPr/>
          <p:nvPr/>
        </p:nvSpPr>
        <p:spPr>
          <a:xfrm>
            <a:off x="492034" y="3200400"/>
            <a:ext cx="2194560" cy="1188720"/>
          </a:xfrm>
          <a:prstGeom prst="roundRect">
            <a:avLst/>
          </a:prstGeom>
          <a:solidFill>
            <a:srgbClr val="4EE2C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ounded Rectangle 7"/>
          <p:cNvSpPr/>
          <p:nvPr/>
        </p:nvSpPr>
        <p:spPr>
          <a:xfrm>
            <a:off x="535577" y="4389120"/>
            <a:ext cx="2194560" cy="1619794"/>
          </a:xfrm>
          <a:prstGeom prst="roundRect">
            <a:avLst/>
          </a:prstGeom>
          <a:solidFill>
            <a:srgbClr val="4EE2C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ounded Rectangle 8"/>
          <p:cNvSpPr/>
          <p:nvPr/>
        </p:nvSpPr>
        <p:spPr>
          <a:xfrm>
            <a:off x="6270171" y="822960"/>
            <a:ext cx="2194560" cy="1619794"/>
          </a:xfrm>
          <a:prstGeom prst="roundRect">
            <a:avLst/>
          </a:prstGeom>
          <a:solidFill>
            <a:srgbClr val="4EE2C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ounded Rectangle 9"/>
          <p:cNvSpPr/>
          <p:nvPr/>
        </p:nvSpPr>
        <p:spPr>
          <a:xfrm>
            <a:off x="6270171" y="2390503"/>
            <a:ext cx="2194560" cy="1619794"/>
          </a:xfrm>
          <a:prstGeom prst="roundRect">
            <a:avLst/>
          </a:prstGeom>
          <a:solidFill>
            <a:srgbClr val="4EE2C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ounded Rectangle 10"/>
          <p:cNvSpPr/>
          <p:nvPr/>
        </p:nvSpPr>
        <p:spPr>
          <a:xfrm>
            <a:off x="6270171" y="4010297"/>
            <a:ext cx="2194560" cy="1619794"/>
          </a:xfrm>
          <a:prstGeom prst="roundRect">
            <a:avLst/>
          </a:prstGeom>
          <a:solidFill>
            <a:srgbClr val="4EE2C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9300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57835"/>
          </a:xfrm>
        </p:spPr>
        <p:txBody>
          <a:bodyPr>
            <a:normAutofit fontScale="90000"/>
          </a:bodyPr>
          <a:lstStyle/>
          <a:p>
            <a:r>
              <a:rPr lang="fr-FR" b="1" dirty="0"/>
              <a:t>1.1F Ma famille et mes amis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4321" y="822960"/>
            <a:ext cx="5995850" cy="5760720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en-GB" sz="1800" i="1" dirty="0" err="1" smtClean="0"/>
              <a:t>l’ami</a:t>
            </a:r>
            <a:r>
              <a:rPr lang="en-GB" sz="1800" i="1" dirty="0" smtClean="0"/>
              <a:t>(e</a:t>
            </a:r>
            <a:r>
              <a:rPr lang="en-GB" sz="1800" i="1" dirty="0"/>
              <a:t>) 	</a:t>
            </a:r>
            <a:r>
              <a:rPr lang="en-GB" sz="1800" dirty="0"/>
              <a:t>			friend</a:t>
            </a:r>
          </a:p>
          <a:p>
            <a:pPr>
              <a:spcBef>
                <a:spcPts val="600"/>
              </a:spcBef>
            </a:pPr>
            <a:r>
              <a:rPr lang="en-GB" sz="1800" i="1" dirty="0" err="1"/>
              <a:t>amusant</a:t>
            </a:r>
            <a:r>
              <a:rPr lang="en-GB" sz="1800" i="1" dirty="0"/>
              <a:t>(e)</a:t>
            </a:r>
            <a:r>
              <a:rPr lang="en-GB" sz="1800" dirty="0"/>
              <a:t> 			funny</a:t>
            </a:r>
          </a:p>
          <a:p>
            <a:pPr>
              <a:spcBef>
                <a:spcPts val="600"/>
              </a:spcBef>
            </a:pPr>
            <a:r>
              <a:rPr lang="en-GB" sz="1800" i="1" dirty="0" err="1"/>
              <a:t>bien</a:t>
            </a:r>
            <a:r>
              <a:rPr lang="en-GB" sz="1800" i="1" dirty="0"/>
              <a:t> </a:t>
            </a:r>
            <a:r>
              <a:rPr lang="en-GB" sz="1800" i="1" dirty="0" err="1"/>
              <a:t>s’entendre</a:t>
            </a:r>
            <a:r>
              <a:rPr lang="en-GB" sz="1800" i="1" dirty="0"/>
              <a:t> avec</a:t>
            </a:r>
            <a:r>
              <a:rPr lang="en-GB" sz="1800" dirty="0"/>
              <a:t> 		to get on well with</a:t>
            </a:r>
          </a:p>
          <a:p>
            <a:pPr>
              <a:spcBef>
                <a:spcPts val="600"/>
              </a:spcBef>
            </a:pPr>
            <a:r>
              <a:rPr lang="fr-FR" sz="1800" i="1" dirty="0"/>
              <a:t>le / la copain / copine</a:t>
            </a:r>
            <a:r>
              <a:rPr lang="fr-FR" sz="1800" dirty="0"/>
              <a:t> 		pal, mate</a:t>
            </a:r>
            <a:endParaRPr lang="en-GB" sz="1800" dirty="0"/>
          </a:p>
          <a:p>
            <a:pPr>
              <a:spcBef>
                <a:spcPts val="600"/>
              </a:spcBef>
            </a:pPr>
            <a:r>
              <a:rPr lang="fr-FR" sz="1800" i="1" dirty="0"/>
              <a:t>critiquer </a:t>
            </a:r>
            <a:r>
              <a:rPr lang="fr-FR" sz="1800" dirty="0"/>
              <a:t>			to </a:t>
            </a:r>
            <a:r>
              <a:rPr lang="fr-FR" sz="1800" dirty="0" err="1"/>
              <a:t>criticise</a:t>
            </a:r>
            <a:endParaRPr lang="en-GB" sz="1800" dirty="0"/>
          </a:p>
          <a:p>
            <a:pPr>
              <a:spcBef>
                <a:spcPts val="600"/>
              </a:spcBef>
            </a:pPr>
            <a:r>
              <a:rPr lang="fr-FR" sz="1800" i="1" dirty="0"/>
              <a:t>désagréable </a:t>
            </a:r>
            <a:r>
              <a:rPr lang="fr-FR" sz="1800" dirty="0"/>
              <a:t>			</a:t>
            </a:r>
            <a:r>
              <a:rPr lang="fr-FR" sz="1800" dirty="0" err="1"/>
              <a:t>unpleasant</a:t>
            </a:r>
            <a:endParaRPr lang="en-GB" sz="1800" dirty="0"/>
          </a:p>
          <a:p>
            <a:pPr>
              <a:spcBef>
                <a:spcPts val="600"/>
              </a:spcBef>
            </a:pPr>
            <a:r>
              <a:rPr lang="fr-FR" sz="1800" i="1" dirty="0"/>
              <a:t>difficile 	</a:t>
            </a:r>
            <a:r>
              <a:rPr lang="fr-FR" sz="1800" dirty="0"/>
              <a:t>			</a:t>
            </a:r>
            <a:r>
              <a:rPr lang="fr-FR" sz="1800" dirty="0" err="1"/>
              <a:t>difficult</a:t>
            </a:r>
            <a:endParaRPr lang="en-GB" sz="1800" dirty="0"/>
          </a:p>
          <a:p>
            <a:pPr>
              <a:spcBef>
                <a:spcPts val="600"/>
              </a:spcBef>
            </a:pPr>
            <a:r>
              <a:rPr lang="fr-FR" sz="1800" i="1" dirty="0"/>
              <a:t>se disputer</a:t>
            </a:r>
            <a:r>
              <a:rPr lang="fr-FR" sz="1800" dirty="0"/>
              <a:t> 			to argue</a:t>
            </a:r>
            <a:endParaRPr lang="en-GB" sz="1800" dirty="0"/>
          </a:p>
          <a:p>
            <a:pPr>
              <a:spcBef>
                <a:spcPts val="600"/>
              </a:spcBef>
            </a:pPr>
            <a:r>
              <a:rPr lang="fr-FR" sz="1800" i="1" dirty="0"/>
              <a:t>drôle </a:t>
            </a:r>
            <a:r>
              <a:rPr lang="fr-FR" sz="1800" dirty="0"/>
              <a:t>				</a:t>
            </a:r>
            <a:r>
              <a:rPr lang="fr-FR" sz="1800" dirty="0" err="1"/>
              <a:t>funny</a:t>
            </a:r>
            <a:endParaRPr lang="en-GB" sz="1800" dirty="0"/>
          </a:p>
          <a:p>
            <a:pPr>
              <a:spcBef>
                <a:spcPts val="600"/>
              </a:spcBef>
            </a:pPr>
            <a:r>
              <a:rPr lang="fr-FR" sz="1800" i="1" dirty="0"/>
              <a:t>égoïste </a:t>
            </a:r>
            <a:r>
              <a:rPr lang="fr-FR" sz="1800" dirty="0"/>
              <a:t>				</a:t>
            </a:r>
            <a:r>
              <a:rPr lang="fr-FR" sz="1800" dirty="0" err="1"/>
              <a:t>selfish</a:t>
            </a:r>
            <a:endParaRPr lang="en-GB" sz="1800" dirty="0"/>
          </a:p>
          <a:p>
            <a:pPr>
              <a:spcBef>
                <a:spcPts val="600"/>
              </a:spcBef>
            </a:pPr>
            <a:r>
              <a:rPr lang="fr-FR" sz="1800" i="1" dirty="0"/>
              <a:t>en commun</a:t>
            </a:r>
            <a:r>
              <a:rPr lang="fr-FR" sz="1800" dirty="0"/>
              <a:t> 			in </a:t>
            </a:r>
            <a:r>
              <a:rPr lang="fr-FR" sz="1800" dirty="0" err="1"/>
              <a:t>common</a:t>
            </a:r>
            <a:endParaRPr lang="en-GB" sz="1800" dirty="0"/>
          </a:p>
          <a:p>
            <a:pPr>
              <a:spcBef>
                <a:spcPts val="600"/>
              </a:spcBef>
            </a:pPr>
            <a:r>
              <a:rPr lang="fr-FR" sz="1800" i="1" dirty="0"/>
              <a:t>en / de plus</a:t>
            </a:r>
            <a:r>
              <a:rPr lang="fr-FR" sz="1800" dirty="0"/>
              <a:t> 			</a:t>
            </a:r>
            <a:r>
              <a:rPr lang="fr-FR" sz="1800" dirty="0" err="1"/>
              <a:t>moreover</a:t>
            </a:r>
            <a:endParaRPr lang="en-GB" sz="1800" dirty="0"/>
          </a:p>
          <a:p>
            <a:pPr>
              <a:spcBef>
                <a:spcPts val="600"/>
              </a:spcBef>
            </a:pPr>
            <a:r>
              <a:rPr lang="fr-FR" sz="1800" i="1" dirty="0"/>
              <a:t>le / la fils / fille unique</a:t>
            </a:r>
            <a:r>
              <a:rPr lang="fr-FR" sz="1800" dirty="0"/>
              <a:t> 		</a:t>
            </a:r>
            <a:r>
              <a:rPr lang="fr-FR" sz="1800" dirty="0" err="1"/>
              <a:t>only</a:t>
            </a:r>
            <a:r>
              <a:rPr lang="fr-FR" sz="1800" dirty="0"/>
              <a:t> son / </a:t>
            </a:r>
            <a:r>
              <a:rPr lang="fr-FR" sz="1800" dirty="0" err="1"/>
              <a:t>daughter</a:t>
            </a:r>
            <a:endParaRPr lang="en-GB" sz="1800" dirty="0"/>
          </a:p>
          <a:p>
            <a:pPr>
              <a:spcBef>
                <a:spcPts val="600"/>
              </a:spcBef>
            </a:pPr>
            <a:r>
              <a:rPr lang="fr-FR" sz="1800" i="1" dirty="0"/>
              <a:t>généreux(-se) 	</a:t>
            </a:r>
            <a:r>
              <a:rPr lang="fr-FR" sz="1800" dirty="0"/>
              <a:t>		</a:t>
            </a:r>
            <a:r>
              <a:rPr lang="fr-FR" sz="1800" dirty="0" err="1"/>
              <a:t>generous</a:t>
            </a:r>
            <a:endParaRPr lang="en-GB" sz="1800" dirty="0"/>
          </a:p>
          <a:p>
            <a:pPr>
              <a:spcBef>
                <a:spcPts val="600"/>
              </a:spcBef>
            </a:pPr>
            <a:r>
              <a:rPr lang="fr-FR" sz="1800" i="1" dirty="0"/>
              <a:t>gentil(le)</a:t>
            </a:r>
            <a:r>
              <a:rPr lang="fr-FR" sz="1800" dirty="0"/>
              <a:t> 			</a:t>
            </a:r>
            <a:r>
              <a:rPr lang="fr-FR" sz="1800" dirty="0" err="1"/>
              <a:t>kind</a:t>
            </a:r>
            <a:endParaRPr lang="en-GB" sz="1800" dirty="0"/>
          </a:p>
          <a:p>
            <a:pPr>
              <a:spcBef>
                <a:spcPts val="600"/>
              </a:spcBef>
            </a:pPr>
            <a:r>
              <a:rPr lang="fr-FR" sz="1800" i="1" dirty="0"/>
              <a:t>le goût 	</a:t>
            </a:r>
            <a:r>
              <a:rPr lang="fr-FR" sz="1800" dirty="0"/>
              <a:t>		</a:t>
            </a:r>
            <a:r>
              <a:rPr lang="fr-FR" sz="1800" dirty="0" smtClean="0"/>
              <a:t>taste</a:t>
            </a:r>
            <a:r>
              <a:rPr lang="fr-FR" sz="1800" dirty="0"/>
              <a:t>, </a:t>
            </a:r>
            <a:r>
              <a:rPr lang="fr-FR" sz="1800" dirty="0" err="1"/>
              <a:t>interest</a:t>
            </a:r>
            <a:endParaRPr lang="en-GB" sz="1800" dirty="0"/>
          </a:p>
          <a:p>
            <a:pPr>
              <a:spcBef>
                <a:spcPts val="600"/>
              </a:spcBef>
            </a:pPr>
            <a:r>
              <a:rPr lang="fr-FR" sz="1800" i="1" dirty="0" smtClean="0"/>
              <a:t>sympa</a:t>
            </a:r>
            <a:r>
              <a:rPr lang="fr-FR" sz="1800" i="1" dirty="0"/>
              <a:t>	</a:t>
            </a:r>
            <a:r>
              <a:rPr lang="fr-FR" sz="1800" dirty="0"/>
              <a:t>			</a:t>
            </a:r>
            <a:r>
              <a:rPr lang="fr-FR" sz="1800" dirty="0" err="1" smtClean="0"/>
              <a:t>nice</a:t>
            </a:r>
            <a:endParaRPr lang="fr-FR" sz="1800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39543" y="822960"/>
            <a:ext cx="5778136" cy="5760720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fr-FR" sz="1800" i="1" dirty="0"/>
              <a:t>timide 	</a:t>
            </a:r>
            <a:r>
              <a:rPr lang="fr-FR" sz="1800" dirty="0"/>
              <a:t>			</a:t>
            </a:r>
            <a:r>
              <a:rPr lang="fr-FR" sz="1800" dirty="0" err="1"/>
              <a:t>shy</a:t>
            </a:r>
            <a:endParaRPr lang="en-GB" sz="1800" dirty="0"/>
          </a:p>
          <a:p>
            <a:pPr>
              <a:spcBef>
                <a:spcPts val="600"/>
              </a:spcBef>
            </a:pPr>
            <a:r>
              <a:rPr lang="fr-FR" sz="1800" i="1" dirty="0" smtClean="0"/>
              <a:t>vraiment </a:t>
            </a:r>
            <a:r>
              <a:rPr lang="fr-FR" sz="1800" i="1" dirty="0"/>
              <a:t>	</a:t>
            </a:r>
            <a:r>
              <a:rPr lang="fr-FR" sz="1800" dirty="0"/>
              <a:t>		</a:t>
            </a:r>
            <a:r>
              <a:rPr lang="fr-FR" sz="1800" dirty="0" err="1"/>
              <a:t>really</a:t>
            </a:r>
            <a:endParaRPr lang="en-GB" sz="1800" dirty="0"/>
          </a:p>
          <a:p>
            <a:pPr>
              <a:spcBef>
                <a:spcPts val="600"/>
              </a:spcBef>
            </a:pPr>
            <a:r>
              <a:rPr lang="fr-FR" sz="1800" i="1" dirty="0" smtClean="0"/>
              <a:t>il </a:t>
            </a:r>
            <a:r>
              <a:rPr lang="fr-FR" sz="1800" i="1" dirty="0"/>
              <a:t>/ elle m’énerve </a:t>
            </a:r>
            <a:r>
              <a:rPr lang="fr-FR" sz="1800" i="1" dirty="0" smtClean="0"/>
              <a:t>	</a:t>
            </a:r>
            <a:r>
              <a:rPr lang="fr-FR" sz="1800" dirty="0"/>
              <a:t>	</a:t>
            </a:r>
            <a:r>
              <a:rPr lang="fr-FR" sz="1800" dirty="0" err="1"/>
              <a:t>he</a:t>
            </a:r>
            <a:r>
              <a:rPr lang="fr-FR" sz="1800" dirty="0"/>
              <a:t> / </a:t>
            </a:r>
            <a:r>
              <a:rPr lang="fr-FR" sz="1800" dirty="0" err="1"/>
              <a:t>she</a:t>
            </a:r>
            <a:r>
              <a:rPr lang="fr-FR" sz="1800" dirty="0"/>
              <a:t> </a:t>
            </a:r>
            <a:r>
              <a:rPr lang="fr-FR" sz="1800" dirty="0" err="1"/>
              <a:t>gets</a:t>
            </a:r>
            <a:r>
              <a:rPr lang="fr-FR" sz="1800" dirty="0"/>
              <a:t> on </a:t>
            </a:r>
            <a:r>
              <a:rPr lang="fr-FR" sz="1800" dirty="0" err="1"/>
              <a:t>my</a:t>
            </a:r>
            <a:r>
              <a:rPr lang="fr-FR" sz="1800" dirty="0"/>
              <a:t> nerves</a:t>
            </a:r>
            <a:endParaRPr lang="en-GB" sz="1800" dirty="0"/>
          </a:p>
          <a:p>
            <a:pPr>
              <a:spcBef>
                <a:spcPts val="600"/>
              </a:spcBef>
            </a:pPr>
            <a:r>
              <a:rPr lang="fr-FR" sz="1800" i="1" dirty="0"/>
              <a:t>intelligent(e)</a:t>
            </a:r>
            <a:r>
              <a:rPr lang="fr-FR" sz="1800" dirty="0"/>
              <a:t> 			intelligent</a:t>
            </a:r>
            <a:endParaRPr lang="en-GB" sz="1800" dirty="0"/>
          </a:p>
          <a:p>
            <a:pPr>
              <a:spcBef>
                <a:spcPts val="600"/>
              </a:spcBef>
            </a:pPr>
            <a:r>
              <a:rPr lang="fr-FR" sz="1800" dirty="0"/>
              <a:t>jaloux(-se) 			</a:t>
            </a:r>
            <a:r>
              <a:rPr lang="fr-FR" sz="1800" dirty="0" err="1"/>
              <a:t>jealous</a:t>
            </a:r>
            <a:endParaRPr lang="en-GB" sz="1800" dirty="0"/>
          </a:p>
          <a:p>
            <a:pPr>
              <a:spcBef>
                <a:spcPts val="600"/>
              </a:spcBef>
            </a:pPr>
            <a:r>
              <a:rPr lang="en-GB" sz="1800" i="1" dirty="0" err="1"/>
              <a:t>laisser</a:t>
            </a:r>
            <a:r>
              <a:rPr lang="en-GB" sz="1800" i="1" dirty="0"/>
              <a:t> 	</a:t>
            </a:r>
            <a:r>
              <a:rPr lang="en-GB" sz="1800" dirty="0"/>
              <a:t>			to let</a:t>
            </a:r>
          </a:p>
          <a:p>
            <a:pPr>
              <a:spcBef>
                <a:spcPts val="600"/>
              </a:spcBef>
            </a:pPr>
            <a:r>
              <a:rPr lang="en-GB" sz="1800" i="1" dirty="0" err="1"/>
              <a:t>méchant</a:t>
            </a:r>
            <a:r>
              <a:rPr lang="en-GB" sz="1800" i="1" dirty="0"/>
              <a:t>(e)</a:t>
            </a:r>
            <a:r>
              <a:rPr lang="en-GB" sz="1800" dirty="0"/>
              <a:t> 			naughty, nasty</a:t>
            </a:r>
          </a:p>
          <a:p>
            <a:pPr>
              <a:spcBef>
                <a:spcPts val="600"/>
              </a:spcBef>
            </a:pPr>
            <a:r>
              <a:rPr lang="fr-FR" sz="1800" i="1" dirty="0"/>
              <a:t>mignon(ne)</a:t>
            </a:r>
            <a:r>
              <a:rPr lang="fr-FR" sz="1800" dirty="0"/>
              <a:t> 			</a:t>
            </a:r>
            <a:r>
              <a:rPr lang="fr-FR" sz="1800" dirty="0" err="1"/>
              <a:t>cute</a:t>
            </a:r>
            <a:endParaRPr lang="en-GB" sz="1800" dirty="0"/>
          </a:p>
          <a:p>
            <a:pPr>
              <a:spcBef>
                <a:spcPts val="600"/>
              </a:spcBef>
            </a:pPr>
            <a:r>
              <a:rPr lang="fr-FR" sz="1800" i="1" dirty="0"/>
              <a:t>paresseux(-se)</a:t>
            </a:r>
            <a:r>
              <a:rPr lang="fr-FR" sz="1800" dirty="0"/>
              <a:t> 			</a:t>
            </a:r>
            <a:r>
              <a:rPr lang="fr-FR" sz="1800" dirty="0" err="1"/>
              <a:t>lazy</a:t>
            </a:r>
            <a:endParaRPr lang="en-GB" sz="1800" dirty="0"/>
          </a:p>
          <a:p>
            <a:pPr>
              <a:spcBef>
                <a:spcPts val="600"/>
              </a:spcBef>
            </a:pPr>
            <a:r>
              <a:rPr lang="fr-FR" sz="1800" i="1" dirty="0"/>
              <a:t>parfois / quelquefois</a:t>
            </a:r>
            <a:r>
              <a:rPr lang="fr-FR" sz="1800" dirty="0"/>
              <a:t> 		</a:t>
            </a:r>
            <a:r>
              <a:rPr lang="fr-FR" sz="1800" dirty="0" err="1"/>
              <a:t>sometimes</a:t>
            </a:r>
            <a:endParaRPr lang="en-GB" sz="1800" dirty="0"/>
          </a:p>
          <a:p>
            <a:pPr>
              <a:spcBef>
                <a:spcPts val="600"/>
              </a:spcBef>
            </a:pPr>
            <a:r>
              <a:rPr lang="fr-FR" sz="1800" i="1" dirty="0"/>
              <a:t>le petit ami</a:t>
            </a:r>
            <a:r>
              <a:rPr lang="fr-FR" sz="1800" dirty="0"/>
              <a:t> 			</a:t>
            </a:r>
            <a:r>
              <a:rPr lang="fr-FR" sz="1800" dirty="0" err="1"/>
              <a:t>boyfriend</a:t>
            </a:r>
            <a:endParaRPr lang="en-GB" sz="1800" dirty="0"/>
          </a:p>
          <a:p>
            <a:pPr>
              <a:spcBef>
                <a:spcPts val="600"/>
              </a:spcBef>
            </a:pPr>
            <a:r>
              <a:rPr lang="fr-FR" sz="1800" i="1" dirty="0"/>
              <a:t>la petite amie 	</a:t>
            </a:r>
            <a:r>
              <a:rPr lang="fr-FR" sz="1800" dirty="0"/>
              <a:t>		</a:t>
            </a:r>
            <a:r>
              <a:rPr lang="fr-FR" sz="1800" dirty="0" err="1"/>
              <a:t>girlfriend</a:t>
            </a:r>
            <a:endParaRPr lang="en-GB" sz="1800" dirty="0"/>
          </a:p>
          <a:p>
            <a:pPr>
              <a:spcBef>
                <a:spcPts val="600"/>
              </a:spcBef>
            </a:pPr>
            <a:r>
              <a:rPr lang="fr-FR" sz="1800" i="1" dirty="0"/>
              <a:t>le petit copain 	</a:t>
            </a:r>
            <a:r>
              <a:rPr lang="fr-FR" sz="1800" dirty="0"/>
              <a:t>		</a:t>
            </a:r>
            <a:r>
              <a:rPr lang="fr-FR" sz="1800" dirty="0" err="1"/>
              <a:t>boyfriend</a:t>
            </a:r>
            <a:endParaRPr lang="en-GB" sz="1800" dirty="0"/>
          </a:p>
          <a:p>
            <a:pPr>
              <a:spcBef>
                <a:spcPts val="600"/>
              </a:spcBef>
            </a:pPr>
            <a:r>
              <a:rPr lang="fr-FR" sz="1800" i="1" dirty="0"/>
              <a:t>la petite copine</a:t>
            </a:r>
            <a:r>
              <a:rPr lang="fr-FR" sz="1800" dirty="0"/>
              <a:t> 			</a:t>
            </a:r>
            <a:r>
              <a:rPr lang="fr-FR" sz="1800" dirty="0" err="1"/>
              <a:t>girlfriend</a:t>
            </a:r>
            <a:endParaRPr lang="en-GB" sz="1800" dirty="0"/>
          </a:p>
          <a:p>
            <a:pPr>
              <a:spcBef>
                <a:spcPts val="600"/>
              </a:spcBef>
            </a:pPr>
            <a:r>
              <a:rPr lang="fr-FR" sz="1800" i="1" dirty="0"/>
              <a:t>sévère 	</a:t>
            </a:r>
            <a:r>
              <a:rPr lang="fr-FR" sz="1800" dirty="0"/>
              <a:t>			strict</a:t>
            </a:r>
            <a:endParaRPr lang="en-GB" sz="1800" dirty="0"/>
          </a:p>
          <a:p>
            <a:pPr>
              <a:spcBef>
                <a:spcPts val="600"/>
              </a:spcBef>
            </a:pPr>
            <a:r>
              <a:rPr lang="en-GB" sz="1800" i="1" dirty="0" err="1"/>
              <a:t>sortir</a:t>
            </a:r>
            <a:r>
              <a:rPr lang="en-GB" sz="1800" i="1" dirty="0"/>
              <a:t> </a:t>
            </a:r>
            <a:r>
              <a:rPr lang="en-GB" sz="1800" dirty="0"/>
              <a:t>				to go out</a:t>
            </a:r>
          </a:p>
          <a:p>
            <a:pPr>
              <a:spcBef>
                <a:spcPts val="600"/>
              </a:spcBef>
            </a:pPr>
            <a:r>
              <a:rPr lang="en-GB" sz="1800" i="1" dirty="0" err="1"/>
              <a:t>souvent</a:t>
            </a:r>
            <a:r>
              <a:rPr lang="en-GB" sz="1800" i="1" dirty="0"/>
              <a:t> </a:t>
            </a:r>
            <a:r>
              <a:rPr lang="en-GB" sz="1800" dirty="0"/>
              <a:t>			often</a:t>
            </a:r>
          </a:p>
          <a:p>
            <a:pPr>
              <a:spcBef>
                <a:spcPts val="600"/>
              </a:spcBef>
            </a:pPr>
            <a:endParaRPr lang="fr-FR" sz="1800" dirty="0"/>
          </a:p>
        </p:txBody>
      </p:sp>
      <p:sp>
        <p:nvSpPr>
          <p:cNvPr id="5" name="Rounded Rectangle 4"/>
          <p:cNvSpPr/>
          <p:nvPr/>
        </p:nvSpPr>
        <p:spPr>
          <a:xfrm>
            <a:off x="3944983" y="822960"/>
            <a:ext cx="2194560" cy="1188720"/>
          </a:xfrm>
          <a:prstGeom prst="roundRect">
            <a:avLst/>
          </a:prstGeom>
          <a:solidFill>
            <a:srgbClr val="4EE2C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ounded Rectangle 5"/>
          <p:cNvSpPr/>
          <p:nvPr/>
        </p:nvSpPr>
        <p:spPr>
          <a:xfrm>
            <a:off x="3901440" y="2011680"/>
            <a:ext cx="2194560" cy="1188720"/>
          </a:xfrm>
          <a:prstGeom prst="roundRect">
            <a:avLst/>
          </a:prstGeom>
          <a:solidFill>
            <a:srgbClr val="4EE2C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ounded Rectangle 6"/>
          <p:cNvSpPr/>
          <p:nvPr/>
        </p:nvSpPr>
        <p:spPr>
          <a:xfrm>
            <a:off x="3901440" y="3200400"/>
            <a:ext cx="2194560" cy="1188720"/>
          </a:xfrm>
          <a:prstGeom prst="roundRect">
            <a:avLst/>
          </a:prstGeom>
          <a:solidFill>
            <a:srgbClr val="4EE2C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ounded Rectangle 7"/>
          <p:cNvSpPr/>
          <p:nvPr/>
        </p:nvSpPr>
        <p:spPr>
          <a:xfrm>
            <a:off x="3944983" y="4389120"/>
            <a:ext cx="2194560" cy="1240971"/>
          </a:xfrm>
          <a:prstGeom prst="roundRect">
            <a:avLst/>
          </a:prstGeom>
          <a:solidFill>
            <a:srgbClr val="4EE2C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ounded Rectangle 8"/>
          <p:cNvSpPr/>
          <p:nvPr/>
        </p:nvSpPr>
        <p:spPr>
          <a:xfrm>
            <a:off x="8843552" y="822960"/>
            <a:ext cx="2768239" cy="1619794"/>
          </a:xfrm>
          <a:prstGeom prst="roundRect">
            <a:avLst/>
          </a:prstGeom>
          <a:solidFill>
            <a:srgbClr val="4EE2C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ounded Rectangle 9"/>
          <p:cNvSpPr/>
          <p:nvPr/>
        </p:nvSpPr>
        <p:spPr>
          <a:xfrm>
            <a:off x="9202783" y="2442754"/>
            <a:ext cx="2194560" cy="1619794"/>
          </a:xfrm>
          <a:prstGeom prst="roundRect">
            <a:avLst/>
          </a:prstGeom>
          <a:solidFill>
            <a:srgbClr val="4EE2C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ounded Rectangle 10"/>
          <p:cNvSpPr/>
          <p:nvPr/>
        </p:nvSpPr>
        <p:spPr>
          <a:xfrm>
            <a:off x="9417232" y="4010297"/>
            <a:ext cx="2194560" cy="1619794"/>
          </a:xfrm>
          <a:prstGeom prst="roundRect">
            <a:avLst/>
          </a:prstGeom>
          <a:solidFill>
            <a:srgbClr val="4EE2C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ounded Rectangle 11"/>
          <p:cNvSpPr/>
          <p:nvPr/>
        </p:nvSpPr>
        <p:spPr>
          <a:xfrm>
            <a:off x="3814355" y="5630091"/>
            <a:ext cx="2194560" cy="953589"/>
          </a:xfrm>
          <a:prstGeom prst="roundRect">
            <a:avLst/>
          </a:prstGeom>
          <a:solidFill>
            <a:srgbClr val="4EE2C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ounded Rectangle 12"/>
          <p:cNvSpPr/>
          <p:nvPr/>
        </p:nvSpPr>
        <p:spPr>
          <a:xfrm>
            <a:off x="9417232" y="5682341"/>
            <a:ext cx="2194560" cy="947057"/>
          </a:xfrm>
          <a:prstGeom prst="roundRect">
            <a:avLst/>
          </a:prstGeom>
          <a:solidFill>
            <a:srgbClr val="4EE2C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748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57835"/>
          </a:xfrm>
        </p:spPr>
        <p:txBody>
          <a:bodyPr>
            <a:normAutofit fontScale="90000"/>
          </a:bodyPr>
          <a:lstStyle/>
          <a:p>
            <a:r>
              <a:rPr lang="fr-FR" b="1" dirty="0"/>
              <a:t>1.1F Ma famille et mes amis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4321" y="822960"/>
            <a:ext cx="5995850" cy="5760720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en-GB" sz="1800" i="1" dirty="0" err="1" smtClean="0"/>
              <a:t>l’ami</a:t>
            </a:r>
            <a:r>
              <a:rPr lang="en-GB" sz="1800" i="1" dirty="0" smtClean="0"/>
              <a:t>(e</a:t>
            </a:r>
            <a:r>
              <a:rPr lang="en-GB" sz="1800" i="1" dirty="0"/>
              <a:t>) 	</a:t>
            </a:r>
            <a:r>
              <a:rPr lang="en-GB" sz="1800" dirty="0"/>
              <a:t>		</a:t>
            </a:r>
            <a:r>
              <a:rPr lang="en-GB" sz="1800" dirty="0" smtClean="0"/>
              <a:t>friend</a:t>
            </a:r>
            <a:endParaRPr lang="en-GB" sz="1800" dirty="0"/>
          </a:p>
          <a:p>
            <a:pPr>
              <a:spcBef>
                <a:spcPts val="600"/>
              </a:spcBef>
            </a:pPr>
            <a:r>
              <a:rPr lang="en-GB" sz="1800" i="1" dirty="0" err="1"/>
              <a:t>amusant</a:t>
            </a:r>
            <a:r>
              <a:rPr lang="en-GB" sz="1800" i="1" dirty="0"/>
              <a:t>(e)</a:t>
            </a:r>
            <a:r>
              <a:rPr lang="en-GB" sz="1800" dirty="0"/>
              <a:t> 			funny</a:t>
            </a:r>
          </a:p>
          <a:p>
            <a:pPr>
              <a:spcBef>
                <a:spcPts val="600"/>
              </a:spcBef>
            </a:pPr>
            <a:r>
              <a:rPr lang="en-GB" sz="1800" i="1" dirty="0" err="1"/>
              <a:t>bien</a:t>
            </a:r>
            <a:r>
              <a:rPr lang="en-GB" sz="1800" i="1" dirty="0"/>
              <a:t> </a:t>
            </a:r>
            <a:r>
              <a:rPr lang="en-GB" sz="1800" i="1" dirty="0" err="1"/>
              <a:t>s’entendre</a:t>
            </a:r>
            <a:r>
              <a:rPr lang="en-GB" sz="1800" i="1" dirty="0"/>
              <a:t> avec</a:t>
            </a:r>
            <a:r>
              <a:rPr lang="en-GB" sz="1800" dirty="0"/>
              <a:t> 		to get on well with</a:t>
            </a:r>
          </a:p>
          <a:p>
            <a:pPr>
              <a:spcBef>
                <a:spcPts val="600"/>
              </a:spcBef>
            </a:pPr>
            <a:r>
              <a:rPr lang="fr-FR" sz="1800" i="1" dirty="0"/>
              <a:t>le / la copain / copine</a:t>
            </a:r>
            <a:r>
              <a:rPr lang="fr-FR" sz="1800" dirty="0"/>
              <a:t> 		pal, mate</a:t>
            </a:r>
            <a:endParaRPr lang="en-GB" sz="1800" dirty="0"/>
          </a:p>
          <a:p>
            <a:pPr>
              <a:spcBef>
                <a:spcPts val="600"/>
              </a:spcBef>
            </a:pPr>
            <a:r>
              <a:rPr lang="fr-FR" sz="1800" i="1" dirty="0"/>
              <a:t>critiquer </a:t>
            </a:r>
            <a:r>
              <a:rPr lang="fr-FR" sz="1800" dirty="0"/>
              <a:t>			to </a:t>
            </a:r>
            <a:r>
              <a:rPr lang="fr-FR" sz="1800" dirty="0" err="1"/>
              <a:t>criticise</a:t>
            </a:r>
            <a:endParaRPr lang="en-GB" sz="1800" dirty="0"/>
          </a:p>
          <a:p>
            <a:pPr>
              <a:spcBef>
                <a:spcPts val="600"/>
              </a:spcBef>
            </a:pPr>
            <a:r>
              <a:rPr lang="fr-FR" sz="1800" i="1" dirty="0"/>
              <a:t>désagréable </a:t>
            </a:r>
            <a:r>
              <a:rPr lang="fr-FR" sz="1800" dirty="0"/>
              <a:t>			</a:t>
            </a:r>
            <a:r>
              <a:rPr lang="fr-FR" sz="1800" dirty="0" err="1"/>
              <a:t>unpleasant</a:t>
            </a:r>
            <a:endParaRPr lang="en-GB" sz="1800" dirty="0"/>
          </a:p>
          <a:p>
            <a:pPr>
              <a:spcBef>
                <a:spcPts val="600"/>
              </a:spcBef>
            </a:pPr>
            <a:r>
              <a:rPr lang="fr-FR" sz="1800" i="1" dirty="0"/>
              <a:t>difficile 	</a:t>
            </a:r>
            <a:r>
              <a:rPr lang="fr-FR" sz="1800" dirty="0"/>
              <a:t>		</a:t>
            </a:r>
            <a:r>
              <a:rPr lang="fr-FR" sz="1800" dirty="0" err="1" smtClean="0"/>
              <a:t>difficult</a:t>
            </a:r>
            <a:endParaRPr lang="en-GB" sz="1800" dirty="0"/>
          </a:p>
          <a:p>
            <a:pPr>
              <a:spcBef>
                <a:spcPts val="600"/>
              </a:spcBef>
            </a:pPr>
            <a:r>
              <a:rPr lang="fr-FR" sz="1800" i="1" dirty="0"/>
              <a:t>se disputer</a:t>
            </a:r>
            <a:r>
              <a:rPr lang="fr-FR" sz="1800" dirty="0"/>
              <a:t> 			to argue</a:t>
            </a:r>
            <a:endParaRPr lang="en-GB" sz="1800" dirty="0"/>
          </a:p>
          <a:p>
            <a:pPr>
              <a:spcBef>
                <a:spcPts val="600"/>
              </a:spcBef>
            </a:pPr>
            <a:r>
              <a:rPr lang="fr-FR" sz="1800" i="1" dirty="0"/>
              <a:t>drôle </a:t>
            </a:r>
            <a:r>
              <a:rPr lang="fr-FR" sz="1800" dirty="0"/>
              <a:t>				</a:t>
            </a:r>
            <a:r>
              <a:rPr lang="fr-FR" sz="1800" dirty="0" err="1"/>
              <a:t>funny</a:t>
            </a:r>
            <a:endParaRPr lang="en-GB" sz="1800" dirty="0"/>
          </a:p>
          <a:p>
            <a:pPr>
              <a:spcBef>
                <a:spcPts val="600"/>
              </a:spcBef>
            </a:pPr>
            <a:r>
              <a:rPr lang="fr-FR" sz="1800" i="1" dirty="0"/>
              <a:t>égoïste </a:t>
            </a:r>
            <a:r>
              <a:rPr lang="fr-FR" sz="1800" dirty="0"/>
              <a:t>			</a:t>
            </a:r>
            <a:r>
              <a:rPr lang="fr-FR" sz="1800" dirty="0" err="1" smtClean="0"/>
              <a:t>selfish</a:t>
            </a:r>
            <a:endParaRPr lang="en-GB" sz="1800" dirty="0"/>
          </a:p>
          <a:p>
            <a:pPr>
              <a:spcBef>
                <a:spcPts val="600"/>
              </a:spcBef>
            </a:pPr>
            <a:r>
              <a:rPr lang="fr-FR" sz="1800" i="1" dirty="0"/>
              <a:t>en commun</a:t>
            </a:r>
            <a:r>
              <a:rPr lang="fr-FR" sz="1800" dirty="0"/>
              <a:t> 			in </a:t>
            </a:r>
            <a:r>
              <a:rPr lang="fr-FR" sz="1800" dirty="0" err="1"/>
              <a:t>common</a:t>
            </a:r>
            <a:endParaRPr lang="en-GB" sz="1800" dirty="0"/>
          </a:p>
          <a:p>
            <a:pPr>
              <a:spcBef>
                <a:spcPts val="600"/>
              </a:spcBef>
            </a:pPr>
            <a:r>
              <a:rPr lang="fr-FR" sz="1800" i="1" dirty="0"/>
              <a:t>en / de plus</a:t>
            </a:r>
            <a:r>
              <a:rPr lang="fr-FR" sz="1800" dirty="0"/>
              <a:t> 			</a:t>
            </a:r>
            <a:r>
              <a:rPr lang="fr-FR" sz="1800" dirty="0" err="1"/>
              <a:t>moreover</a:t>
            </a:r>
            <a:endParaRPr lang="en-GB" sz="1800" dirty="0"/>
          </a:p>
          <a:p>
            <a:pPr>
              <a:spcBef>
                <a:spcPts val="600"/>
              </a:spcBef>
            </a:pPr>
            <a:r>
              <a:rPr lang="fr-FR" sz="1800" i="1" dirty="0"/>
              <a:t>le / la fils / fille unique</a:t>
            </a:r>
            <a:r>
              <a:rPr lang="fr-FR" sz="1800" dirty="0"/>
              <a:t> 		</a:t>
            </a:r>
            <a:r>
              <a:rPr lang="fr-FR" sz="1800" dirty="0" err="1"/>
              <a:t>only</a:t>
            </a:r>
            <a:r>
              <a:rPr lang="fr-FR" sz="1800" dirty="0"/>
              <a:t> son / </a:t>
            </a:r>
            <a:r>
              <a:rPr lang="fr-FR" sz="1800" dirty="0" err="1"/>
              <a:t>daughter</a:t>
            </a:r>
            <a:endParaRPr lang="en-GB" sz="1800" dirty="0"/>
          </a:p>
          <a:p>
            <a:pPr>
              <a:spcBef>
                <a:spcPts val="600"/>
              </a:spcBef>
            </a:pPr>
            <a:r>
              <a:rPr lang="fr-FR" sz="1800" i="1" dirty="0"/>
              <a:t>généreux(-se) 	</a:t>
            </a:r>
            <a:r>
              <a:rPr lang="fr-FR" sz="1800" dirty="0"/>
              <a:t>		</a:t>
            </a:r>
            <a:r>
              <a:rPr lang="fr-FR" sz="1800" dirty="0" err="1"/>
              <a:t>generous</a:t>
            </a:r>
            <a:endParaRPr lang="en-GB" sz="1800" dirty="0"/>
          </a:p>
          <a:p>
            <a:pPr>
              <a:spcBef>
                <a:spcPts val="600"/>
              </a:spcBef>
            </a:pPr>
            <a:r>
              <a:rPr lang="fr-FR" sz="1800" i="1" dirty="0"/>
              <a:t>gentil(le)</a:t>
            </a:r>
            <a:r>
              <a:rPr lang="fr-FR" sz="1800" dirty="0"/>
              <a:t> 			</a:t>
            </a:r>
            <a:r>
              <a:rPr lang="fr-FR" sz="1800" dirty="0" err="1"/>
              <a:t>kind</a:t>
            </a:r>
            <a:endParaRPr lang="en-GB" sz="1800" dirty="0"/>
          </a:p>
          <a:p>
            <a:pPr>
              <a:spcBef>
                <a:spcPts val="600"/>
              </a:spcBef>
            </a:pPr>
            <a:r>
              <a:rPr lang="fr-FR" sz="1800" i="1" dirty="0"/>
              <a:t>le goût 	</a:t>
            </a:r>
            <a:r>
              <a:rPr lang="fr-FR" sz="1800" dirty="0"/>
              <a:t>		</a:t>
            </a:r>
            <a:r>
              <a:rPr lang="fr-FR" sz="1800" dirty="0" smtClean="0"/>
              <a:t>taste</a:t>
            </a:r>
            <a:r>
              <a:rPr lang="fr-FR" sz="1800" dirty="0"/>
              <a:t>, </a:t>
            </a:r>
            <a:r>
              <a:rPr lang="fr-FR" sz="1800" dirty="0" err="1"/>
              <a:t>interest</a:t>
            </a:r>
            <a:endParaRPr lang="en-GB" sz="1800" dirty="0"/>
          </a:p>
          <a:p>
            <a:pPr>
              <a:spcBef>
                <a:spcPts val="600"/>
              </a:spcBef>
            </a:pPr>
            <a:r>
              <a:rPr lang="fr-FR" sz="1800" i="1" dirty="0" smtClean="0"/>
              <a:t>sympa</a:t>
            </a:r>
            <a:r>
              <a:rPr lang="fr-FR" sz="1800" i="1" dirty="0"/>
              <a:t>	</a:t>
            </a:r>
            <a:r>
              <a:rPr lang="fr-FR" sz="1800" dirty="0"/>
              <a:t>			</a:t>
            </a:r>
            <a:r>
              <a:rPr lang="fr-FR" sz="1800" dirty="0" err="1" smtClean="0"/>
              <a:t>nice</a:t>
            </a:r>
            <a:endParaRPr lang="fr-FR" sz="1800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39543" y="822960"/>
            <a:ext cx="5778136" cy="5760720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fr-FR" sz="1800" i="1" dirty="0"/>
              <a:t>timide 	</a:t>
            </a:r>
            <a:r>
              <a:rPr lang="fr-FR" sz="1800" dirty="0"/>
              <a:t>		</a:t>
            </a:r>
            <a:r>
              <a:rPr lang="fr-FR" sz="1800" dirty="0" err="1" smtClean="0"/>
              <a:t>shy</a:t>
            </a:r>
            <a:endParaRPr lang="en-GB" sz="1800" dirty="0"/>
          </a:p>
          <a:p>
            <a:pPr>
              <a:spcBef>
                <a:spcPts val="600"/>
              </a:spcBef>
            </a:pPr>
            <a:r>
              <a:rPr lang="fr-FR" sz="1800" i="1" dirty="0" smtClean="0"/>
              <a:t>vraiment </a:t>
            </a:r>
            <a:r>
              <a:rPr lang="fr-FR" sz="1800" i="1" dirty="0"/>
              <a:t>	</a:t>
            </a:r>
            <a:r>
              <a:rPr lang="fr-FR" sz="1800" dirty="0"/>
              <a:t>	</a:t>
            </a:r>
            <a:r>
              <a:rPr lang="fr-FR" sz="1800" dirty="0" err="1" smtClean="0"/>
              <a:t>really</a:t>
            </a:r>
            <a:endParaRPr lang="en-GB" sz="1800" dirty="0"/>
          </a:p>
          <a:p>
            <a:pPr>
              <a:spcBef>
                <a:spcPts val="600"/>
              </a:spcBef>
            </a:pPr>
            <a:r>
              <a:rPr lang="fr-FR" sz="1800" i="1" dirty="0" smtClean="0"/>
              <a:t>il </a:t>
            </a:r>
            <a:r>
              <a:rPr lang="fr-FR" sz="1800" i="1" dirty="0"/>
              <a:t>/ elle m’énerve </a:t>
            </a:r>
            <a:r>
              <a:rPr lang="fr-FR" sz="1800" i="1" dirty="0" smtClean="0"/>
              <a:t>	</a:t>
            </a:r>
            <a:r>
              <a:rPr lang="fr-FR" sz="1800" dirty="0"/>
              <a:t>	</a:t>
            </a:r>
            <a:r>
              <a:rPr lang="fr-FR" sz="1800" dirty="0" err="1"/>
              <a:t>he</a:t>
            </a:r>
            <a:r>
              <a:rPr lang="fr-FR" sz="1800" dirty="0"/>
              <a:t> / </a:t>
            </a:r>
            <a:r>
              <a:rPr lang="fr-FR" sz="1800" dirty="0" err="1"/>
              <a:t>she</a:t>
            </a:r>
            <a:r>
              <a:rPr lang="fr-FR" sz="1800" dirty="0"/>
              <a:t> </a:t>
            </a:r>
            <a:r>
              <a:rPr lang="fr-FR" sz="1800" dirty="0" err="1"/>
              <a:t>gets</a:t>
            </a:r>
            <a:r>
              <a:rPr lang="fr-FR" sz="1800" dirty="0"/>
              <a:t> on </a:t>
            </a:r>
            <a:r>
              <a:rPr lang="fr-FR" sz="1800" dirty="0" err="1"/>
              <a:t>my</a:t>
            </a:r>
            <a:r>
              <a:rPr lang="fr-FR" sz="1800" dirty="0"/>
              <a:t> nerves</a:t>
            </a:r>
            <a:endParaRPr lang="en-GB" sz="1800" dirty="0"/>
          </a:p>
          <a:p>
            <a:pPr>
              <a:spcBef>
                <a:spcPts val="600"/>
              </a:spcBef>
            </a:pPr>
            <a:r>
              <a:rPr lang="fr-FR" sz="1800" i="1" dirty="0"/>
              <a:t>intelligent(e)</a:t>
            </a:r>
            <a:r>
              <a:rPr lang="fr-FR" sz="1800" dirty="0"/>
              <a:t> 		</a:t>
            </a:r>
            <a:r>
              <a:rPr lang="fr-FR" sz="1800" dirty="0" smtClean="0"/>
              <a:t>intelligent</a:t>
            </a:r>
            <a:endParaRPr lang="en-GB" sz="1800" dirty="0"/>
          </a:p>
          <a:p>
            <a:pPr>
              <a:spcBef>
                <a:spcPts val="600"/>
              </a:spcBef>
            </a:pPr>
            <a:r>
              <a:rPr lang="fr-FR" sz="1800" dirty="0"/>
              <a:t>jaloux(-se) 		</a:t>
            </a:r>
            <a:r>
              <a:rPr lang="fr-FR" sz="1800" dirty="0" err="1" smtClean="0"/>
              <a:t>jealous</a:t>
            </a:r>
            <a:endParaRPr lang="en-GB" sz="1800" dirty="0"/>
          </a:p>
          <a:p>
            <a:pPr>
              <a:spcBef>
                <a:spcPts val="600"/>
              </a:spcBef>
            </a:pPr>
            <a:r>
              <a:rPr lang="en-GB" sz="1800" i="1" dirty="0" err="1"/>
              <a:t>laisser</a:t>
            </a:r>
            <a:r>
              <a:rPr lang="en-GB" sz="1800" i="1" dirty="0"/>
              <a:t> 	</a:t>
            </a:r>
            <a:r>
              <a:rPr lang="en-GB" sz="1800" dirty="0"/>
              <a:t>		</a:t>
            </a:r>
            <a:r>
              <a:rPr lang="en-GB" sz="1800" dirty="0" smtClean="0"/>
              <a:t>to </a:t>
            </a:r>
            <a:r>
              <a:rPr lang="en-GB" sz="1800" dirty="0"/>
              <a:t>let</a:t>
            </a:r>
          </a:p>
          <a:p>
            <a:pPr>
              <a:spcBef>
                <a:spcPts val="600"/>
              </a:spcBef>
            </a:pPr>
            <a:r>
              <a:rPr lang="en-GB" sz="1800" i="1" dirty="0" err="1"/>
              <a:t>méchant</a:t>
            </a:r>
            <a:r>
              <a:rPr lang="en-GB" sz="1800" i="1" dirty="0"/>
              <a:t>(e)</a:t>
            </a:r>
            <a:r>
              <a:rPr lang="en-GB" sz="1800" dirty="0"/>
              <a:t> 		</a:t>
            </a:r>
            <a:r>
              <a:rPr lang="en-GB" sz="1800" dirty="0" smtClean="0"/>
              <a:t>naughty</a:t>
            </a:r>
            <a:r>
              <a:rPr lang="en-GB" sz="1800" dirty="0"/>
              <a:t>, nasty</a:t>
            </a:r>
          </a:p>
          <a:p>
            <a:pPr>
              <a:spcBef>
                <a:spcPts val="600"/>
              </a:spcBef>
            </a:pPr>
            <a:r>
              <a:rPr lang="fr-FR" sz="1800" i="1" dirty="0"/>
              <a:t>mignon(ne)</a:t>
            </a:r>
            <a:r>
              <a:rPr lang="fr-FR" sz="1800" dirty="0"/>
              <a:t> 		</a:t>
            </a:r>
            <a:r>
              <a:rPr lang="fr-FR" sz="1800" dirty="0" err="1" smtClean="0"/>
              <a:t>cute</a:t>
            </a:r>
            <a:endParaRPr lang="en-GB" sz="1800" dirty="0"/>
          </a:p>
          <a:p>
            <a:pPr>
              <a:spcBef>
                <a:spcPts val="600"/>
              </a:spcBef>
            </a:pPr>
            <a:r>
              <a:rPr lang="fr-FR" sz="1800" i="1" dirty="0"/>
              <a:t>paresseux(-se)</a:t>
            </a:r>
            <a:r>
              <a:rPr lang="fr-FR" sz="1800" dirty="0"/>
              <a:t> 		</a:t>
            </a:r>
            <a:r>
              <a:rPr lang="fr-FR" sz="1800" dirty="0" err="1" smtClean="0"/>
              <a:t>lazy</a:t>
            </a:r>
            <a:endParaRPr lang="en-GB" sz="1800" dirty="0"/>
          </a:p>
          <a:p>
            <a:pPr>
              <a:spcBef>
                <a:spcPts val="600"/>
              </a:spcBef>
            </a:pPr>
            <a:r>
              <a:rPr lang="fr-FR" sz="1800" i="1" dirty="0"/>
              <a:t>parfois / quelquefois</a:t>
            </a:r>
            <a:r>
              <a:rPr lang="fr-FR" sz="1800" dirty="0"/>
              <a:t> 	</a:t>
            </a:r>
            <a:r>
              <a:rPr lang="fr-FR" sz="1800" dirty="0" err="1" smtClean="0"/>
              <a:t>sometimes</a:t>
            </a:r>
            <a:endParaRPr lang="en-GB" sz="1800" dirty="0"/>
          </a:p>
          <a:p>
            <a:pPr>
              <a:spcBef>
                <a:spcPts val="600"/>
              </a:spcBef>
            </a:pPr>
            <a:r>
              <a:rPr lang="fr-FR" sz="1800" i="1" dirty="0"/>
              <a:t>le petit ami</a:t>
            </a:r>
            <a:r>
              <a:rPr lang="fr-FR" sz="1800" dirty="0"/>
              <a:t> 		</a:t>
            </a:r>
            <a:r>
              <a:rPr lang="fr-FR" sz="1800" dirty="0" err="1" smtClean="0"/>
              <a:t>boyfriend</a:t>
            </a:r>
            <a:endParaRPr lang="en-GB" sz="1800" dirty="0"/>
          </a:p>
          <a:p>
            <a:pPr>
              <a:spcBef>
                <a:spcPts val="600"/>
              </a:spcBef>
            </a:pPr>
            <a:r>
              <a:rPr lang="fr-FR" sz="1800" i="1" dirty="0"/>
              <a:t>la petite amie 	</a:t>
            </a:r>
            <a:r>
              <a:rPr lang="fr-FR" sz="1800" dirty="0"/>
              <a:t>	</a:t>
            </a:r>
            <a:r>
              <a:rPr lang="fr-FR" sz="1800" dirty="0" err="1" smtClean="0"/>
              <a:t>girlfriend</a:t>
            </a:r>
            <a:endParaRPr lang="en-GB" sz="1800" dirty="0"/>
          </a:p>
          <a:p>
            <a:pPr>
              <a:spcBef>
                <a:spcPts val="600"/>
              </a:spcBef>
            </a:pPr>
            <a:r>
              <a:rPr lang="fr-FR" sz="1800" i="1" dirty="0"/>
              <a:t>le petit copain 	</a:t>
            </a:r>
            <a:r>
              <a:rPr lang="fr-FR" sz="1800" dirty="0"/>
              <a:t>	</a:t>
            </a:r>
            <a:r>
              <a:rPr lang="fr-FR" sz="1800" dirty="0" err="1" smtClean="0"/>
              <a:t>boyfriend</a:t>
            </a:r>
            <a:endParaRPr lang="en-GB" sz="1800" dirty="0"/>
          </a:p>
          <a:p>
            <a:pPr>
              <a:spcBef>
                <a:spcPts val="600"/>
              </a:spcBef>
            </a:pPr>
            <a:r>
              <a:rPr lang="fr-FR" sz="1800" i="1" dirty="0"/>
              <a:t>la petite copine</a:t>
            </a:r>
            <a:r>
              <a:rPr lang="fr-FR" sz="1800" dirty="0"/>
              <a:t> 		</a:t>
            </a:r>
            <a:r>
              <a:rPr lang="fr-FR" sz="1800" dirty="0" err="1" smtClean="0"/>
              <a:t>girlfriend</a:t>
            </a:r>
            <a:endParaRPr lang="en-GB" sz="1800" dirty="0"/>
          </a:p>
          <a:p>
            <a:pPr>
              <a:spcBef>
                <a:spcPts val="600"/>
              </a:spcBef>
            </a:pPr>
            <a:r>
              <a:rPr lang="fr-FR" sz="1800" i="1" dirty="0"/>
              <a:t>sévère 	</a:t>
            </a:r>
            <a:r>
              <a:rPr lang="fr-FR" sz="1800" dirty="0"/>
              <a:t>		</a:t>
            </a:r>
            <a:r>
              <a:rPr lang="fr-FR" sz="1800" dirty="0" smtClean="0"/>
              <a:t>strict</a:t>
            </a:r>
            <a:endParaRPr lang="en-GB" sz="1800" dirty="0"/>
          </a:p>
          <a:p>
            <a:pPr>
              <a:spcBef>
                <a:spcPts val="600"/>
              </a:spcBef>
            </a:pPr>
            <a:r>
              <a:rPr lang="en-GB" sz="1800" i="1" dirty="0" err="1"/>
              <a:t>sortir</a:t>
            </a:r>
            <a:r>
              <a:rPr lang="en-GB" sz="1800" i="1" dirty="0"/>
              <a:t> </a:t>
            </a:r>
            <a:r>
              <a:rPr lang="en-GB" sz="1800" dirty="0"/>
              <a:t>			</a:t>
            </a:r>
            <a:r>
              <a:rPr lang="en-GB" sz="1800" dirty="0" smtClean="0"/>
              <a:t>to </a:t>
            </a:r>
            <a:r>
              <a:rPr lang="en-GB" sz="1800" dirty="0"/>
              <a:t>go out</a:t>
            </a:r>
          </a:p>
          <a:p>
            <a:pPr>
              <a:spcBef>
                <a:spcPts val="600"/>
              </a:spcBef>
            </a:pPr>
            <a:r>
              <a:rPr lang="en-GB" sz="1800" i="1" dirty="0" err="1"/>
              <a:t>souvent</a:t>
            </a:r>
            <a:r>
              <a:rPr lang="en-GB" sz="1800" i="1" dirty="0"/>
              <a:t> </a:t>
            </a:r>
            <a:r>
              <a:rPr lang="en-GB" sz="1800" dirty="0"/>
              <a:t>		</a:t>
            </a:r>
            <a:r>
              <a:rPr lang="en-GB" sz="1800" dirty="0" smtClean="0"/>
              <a:t>often</a:t>
            </a:r>
            <a:endParaRPr lang="en-GB" sz="1800" dirty="0"/>
          </a:p>
          <a:p>
            <a:pPr>
              <a:spcBef>
                <a:spcPts val="600"/>
              </a:spcBef>
            </a:pPr>
            <a:endParaRPr lang="fr-FR" sz="1800" dirty="0"/>
          </a:p>
        </p:txBody>
      </p:sp>
      <p:sp>
        <p:nvSpPr>
          <p:cNvPr id="5" name="Rounded Rectangle 4"/>
          <p:cNvSpPr/>
          <p:nvPr/>
        </p:nvSpPr>
        <p:spPr>
          <a:xfrm>
            <a:off x="492035" y="822960"/>
            <a:ext cx="2194560" cy="1188720"/>
          </a:xfrm>
          <a:prstGeom prst="roundRect">
            <a:avLst/>
          </a:prstGeom>
          <a:solidFill>
            <a:srgbClr val="4EE2C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ounded Rectangle 5"/>
          <p:cNvSpPr/>
          <p:nvPr/>
        </p:nvSpPr>
        <p:spPr>
          <a:xfrm>
            <a:off x="448492" y="2011680"/>
            <a:ext cx="2194560" cy="1188720"/>
          </a:xfrm>
          <a:prstGeom prst="roundRect">
            <a:avLst/>
          </a:prstGeom>
          <a:solidFill>
            <a:srgbClr val="4EE2C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ounded Rectangle 6"/>
          <p:cNvSpPr/>
          <p:nvPr/>
        </p:nvSpPr>
        <p:spPr>
          <a:xfrm>
            <a:off x="448492" y="3200400"/>
            <a:ext cx="2194560" cy="1188720"/>
          </a:xfrm>
          <a:prstGeom prst="roundRect">
            <a:avLst/>
          </a:prstGeom>
          <a:solidFill>
            <a:srgbClr val="4EE2C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ounded Rectangle 7"/>
          <p:cNvSpPr/>
          <p:nvPr/>
        </p:nvSpPr>
        <p:spPr>
          <a:xfrm>
            <a:off x="492035" y="4389120"/>
            <a:ext cx="2194560" cy="1240971"/>
          </a:xfrm>
          <a:prstGeom prst="roundRect">
            <a:avLst/>
          </a:prstGeom>
          <a:solidFill>
            <a:srgbClr val="4EE2C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ounded Rectangle 8"/>
          <p:cNvSpPr/>
          <p:nvPr/>
        </p:nvSpPr>
        <p:spPr>
          <a:xfrm>
            <a:off x="6313714" y="777242"/>
            <a:ext cx="2267495" cy="1619794"/>
          </a:xfrm>
          <a:prstGeom prst="roundRect">
            <a:avLst/>
          </a:prstGeom>
          <a:solidFill>
            <a:srgbClr val="4EE2C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ounded Rectangle 9"/>
          <p:cNvSpPr/>
          <p:nvPr/>
        </p:nvSpPr>
        <p:spPr>
          <a:xfrm>
            <a:off x="6444341" y="2397036"/>
            <a:ext cx="1922419" cy="1619794"/>
          </a:xfrm>
          <a:prstGeom prst="roundRect">
            <a:avLst/>
          </a:prstGeom>
          <a:solidFill>
            <a:srgbClr val="4EE2C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ounded Rectangle 10"/>
          <p:cNvSpPr/>
          <p:nvPr/>
        </p:nvSpPr>
        <p:spPr>
          <a:xfrm>
            <a:off x="6386650" y="3964579"/>
            <a:ext cx="2194560" cy="1619794"/>
          </a:xfrm>
          <a:prstGeom prst="roundRect">
            <a:avLst/>
          </a:prstGeom>
          <a:solidFill>
            <a:srgbClr val="4EE2C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ounded Rectangle 11"/>
          <p:cNvSpPr/>
          <p:nvPr/>
        </p:nvSpPr>
        <p:spPr>
          <a:xfrm>
            <a:off x="361407" y="5630091"/>
            <a:ext cx="2194560" cy="953589"/>
          </a:xfrm>
          <a:prstGeom prst="roundRect">
            <a:avLst/>
          </a:prstGeom>
          <a:solidFill>
            <a:srgbClr val="4EE2C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ounded Rectangle 12"/>
          <p:cNvSpPr/>
          <p:nvPr/>
        </p:nvSpPr>
        <p:spPr>
          <a:xfrm>
            <a:off x="6386650" y="5610497"/>
            <a:ext cx="2194560" cy="947057"/>
          </a:xfrm>
          <a:prstGeom prst="roundRect">
            <a:avLst/>
          </a:prstGeom>
          <a:solidFill>
            <a:srgbClr val="4EE2C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5048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My cousin is called </a:t>
            </a:r>
            <a:r>
              <a:rPr lang="en-GB" dirty="0" smtClean="0"/>
              <a:t>Charlotte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i="1" dirty="0" smtClean="0"/>
              <a:t>Ma </a:t>
            </a:r>
            <a:r>
              <a:rPr lang="en-US" sz="3600" i="1" dirty="0" err="1" smtClean="0"/>
              <a:t>cousine</a:t>
            </a:r>
            <a:r>
              <a:rPr lang="en-US" sz="3600" i="1" dirty="0" smtClean="0"/>
              <a:t> </a:t>
            </a:r>
            <a:r>
              <a:rPr lang="en-US" sz="3600" i="1" dirty="0" err="1" smtClean="0"/>
              <a:t>s’appelle</a:t>
            </a:r>
            <a:r>
              <a:rPr lang="en-US" sz="3600" i="1" dirty="0" smtClean="0"/>
              <a:t> Charlotte</a:t>
            </a:r>
            <a:endParaRPr lang="en-GB" sz="3600" i="1" dirty="0"/>
          </a:p>
        </p:txBody>
      </p:sp>
    </p:spTree>
    <p:extLst>
      <p:ext uri="{BB962C8B-B14F-4D97-AF65-F5344CB8AC3E}">
        <p14:creationId xmlns:p14="http://schemas.microsoft.com/office/powerpoint/2010/main" val="2024908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she is 15 years-old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Elle a </a:t>
            </a:r>
            <a:r>
              <a:rPr lang="en-US" sz="4000" dirty="0" err="1" smtClean="0"/>
              <a:t>quinze</a:t>
            </a:r>
            <a:r>
              <a:rPr lang="en-US" sz="4000" dirty="0" smtClean="0"/>
              <a:t> </a:t>
            </a:r>
            <a:r>
              <a:rPr lang="en-US" sz="4000" dirty="0" err="1" smtClean="0"/>
              <a:t>ans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3297636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</TotalTime>
  <Words>1265</Words>
  <Application>Microsoft Office PowerPoint</Application>
  <PresentationFormat>Widescreen</PresentationFormat>
  <Paragraphs>201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Office Theme</vt:lpstr>
      <vt:lpstr>P3 revision</vt:lpstr>
      <vt:lpstr>Adjectival agreement and word order.</vt:lpstr>
      <vt:lpstr>Reflexive verbs and verb endings</vt:lpstr>
      <vt:lpstr>1.1G Ma famille et moi</vt:lpstr>
      <vt:lpstr>1.1G Ma famille et moi</vt:lpstr>
      <vt:lpstr>1.1F Ma famille et mes amis</vt:lpstr>
      <vt:lpstr>1.1F Ma famille et mes amis</vt:lpstr>
      <vt:lpstr>My cousin is called Charlotte</vt:lpstr>
      <vt:lpstr>she is 15 years-old</vt:lpstr>
      <vt:lpstr>She is kind and curious however</vt:lpstr>
      <vt:lpstr>she is annoying</vt:lpstr>
      <vt:lpstr>from time to time because</vt:lpstr>
      <vt:lpstr>she is a bit selfish</vt:lpstr>
      <vt:lpstr>but we don’t argue</vt:lpstr>
      <vt:lpstr>My parents are quite patient</vt:lpstr>
      <vt:lpstr>we get on well</vt:lpstr>
      <vt:lpstr>They are married but</vt:lpstr>
      <vt:lpstr>sometimes they fall out. </vt:lpstr>
      <vt:lpstr>Controle de vocabulaire - test</vt:lpstr>
    </vt:vector>
  </TitlesOfParts>
  <Company>Bishop Challoner Catholic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cousin is called Charlotte</dc:title>
  <dc:creator>CMazabraud</dc:creator>
  <cp:lastModifiedBy>Ms C Mazabraud</cp:lastModifiedBy>
  <cp:revision>11</cp:revision>
  <dcterms:created xsi:type="dcterms:W3CDTF">2019-11-04T09:09:10Z</dcterms:created>
  <dcterms:modified xsi:type="dcterms:W3CDTF">2020-11-09T08:21:11Z</dcterms:modified>
</cp:coreProperties>
</file>